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07" r:id="rId2"/>
    <p:sldId id="266" r:id="rId3"/>
    <p:sldId id="315" r:id="rId4"/>
    <p:sldId id="316" r:id="rId5"/>
    <p:sldId id="285" r:id="rId6"/>
    <p:sldId id="301" r:id="rId7"/>
    <p:sldId id="304" r:id="rId8"/>
    <p:sldId id="299" r:id="rId9"/>
    <p:sldId id="317" r:id="rId10"/>
    <p:sldId id="319" r:id="rId11"/>
    <p:sldId id="361" r:id="rId12"/>
    <p:sldId id="323" r:id="rId13"/>
    <p:sldId id="330" r:id="rId14"/>
    <p:sldId id="332" r:id="rId15"/>
    <p:sldId id="324" r:id="rId16"/>
    <p:sldId id="320" r:id="rId17"/>
    <p:sldId id="321" r:id="rId18"/>
    <p:sldId id="322" r:id="rId19"/>
    <p:sldId id="325" r:id="rId20"/>
    <p:sldId id="326" r:id="rId21"/>
    <p:sldId id="327" r:id="rId22"/>
    <p:sldId id="328" r:id="rId23"/>
    <p:sldId id="333" r:id="rId24"/>
    <p:sldId id="334" r:id="rId25"/>
    <p:sldId id="335" r:id="rId26"/>
    <p:sldId id="354" r:id="rId27"/>
    <p:sldId id="363" r:id="rId28"/>
    <p:sldId id="364" r:id="rId29"/>
    <p:sldId id="338" r:id="rId30"/>
    <p:sldId id="336" r:id="rId31"/>
    <p:sldId id="339" r:id="rId32"/>
    <p:sldId id="337" r:id="rId33"/>
    <p:sldId id="340" r:id="rId34"/>
    <p:sldId id="341" r:id="rId35"/>
    <p:sldId id="342" r:id="rId36"/>
    <p:sldId id="343" r:id="rId37"/>
    <p:sldId id="347" r:id="rId38"/>
    <p:sldId id="348" r:id="rId39"/>
    <p:sldId id="349" r:id="rId40"/>
    <p:sldId id="350" r:id="rId41"/>
    <p:sldId id="345" r:id="rId42"/>
    <p:sldId id="346" r:id="rId43"/>
    <p:sldId id="351" r:id="rId44"/>
    <p:sldId id="352" r:id="rId45"/>
    <p:sldId id="362" r:id="rId46"/>
    <p:sldId id="353" r:id="rId47"/>
    <p:sldId id="355" r:id="rId48"/>
    <p:sldId id="356" r:id="rId49"/>
    <p:sldId id="358" r:id="rId50"/>
    <p:sldId id="344" r:id="rId51"/>
    <p:sldId id="359" r:id="rId52"/>
    <p:sldId id="360" r:id="rId53"/>
    <p:sldId id="305" r:id="rId54"/>
  </p:sldIdLst>
  <p:sldSz cx="12192000" cy="6858000"/>
  <p:notesSz cx="7104063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74" autoAdjust="0"/>
    <p:restoredTop sz="94707" autoAdjust="0"/>
  </p:normalViewPr>
  <p:slideViewPr>
    <p:cSldViewPr snapToGrid="0">
      <p:cViewPr varScale="1">
        <p:scale>
          <a:sx n="69" d="100"/>
          <a:sy n="69" d="100"/>
        </p:scale>
        <p:origin x="-51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2471E0B-64DD-4D5C-AA7E-610EEE938A9F}" type="datetimeFigureOut">
              <a:rPr lang="ru-RU"/>
              <a:pPr>
                <a:defRPr/>
              </a:pPr>
              <a:t>16.12.2019</a:t>
            </a:fld>
            <a:endParaRPr lang="ru-RU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B735678-85F7-40AD-9EBE-2CE736D81B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46090F7B-FA00-4A8C-A282-1822A59A150D}" type="datetimeFigureOut">
              <a:rPr lang="uk-UA"/>
              <a:pPr>
                <a:defRPr/>
              </a:pPr>
              <a:t>16.12.2019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20AA29A5-C5E5-453C-BD94-C3FE265490F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281625-1C4F-492F-AE91-88D77921FCB0}" type="slidenum">
              <a:rPr lang="uk-UA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uk-UA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281625-1C4F-492F-AE91-88D77921FCB0}" type="slidenum">
              <a:rPr lang="uk-UA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uk-UA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281625-1C4F-492F-AE91-88D77921FCB0}" type="slidenum">
              <a:rPr lang="uk-UA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uk-UA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7C328-FC87-4FDB-B99B-55FAB0F3DA19}" type="datetimeFigureOut">
              <a:rPr lang="uk-UA"/>
              <a:pPr>
                <a:defRPr/>
              </a:pPr>
              <a:t>16.12.2019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B43CD-CFE9-40DB-8BFD-A0C178E12AE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94446-50AE-4A65-9CD9-EA9DAF47B008}" type="datetimeFigureOut">
              <a:rPr lang="uk-UA"/>
              <a:pPr>
                <a:defRPr/>
              </a:pPr>
              <a:t>16.12.2019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85E2E-DBF6-4A7A-974B-1EF87384178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F06F6-F620-46EE-9772-81F3E1636C50}" type="datetimeFigureOut">
              <a:rPr lang="uk-UA"/>
              <a:pPr>
                <a:defRPr/>
              </a:pPr>
              <a:t>16.12.2019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F755-71F9-4E68-8B70-304DB5ED05F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A78C2-A198-4B9D-8F2F-68F224785855}" type="datetimeFigureOut">
              <a:rPr lang="uk-UA"/>
              <a:pPr>
                <a:defRPr/>
              </a:pPr>
              <a:t>16.12.2019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A658-C5E6-4878-AAA7-64C3E7C7C50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8C8A9-C833-4BC5-9CD3-4968EE5D52A8}" type="datetimeFigureOut">
              <a:rPr lang="uk-UA"/>
              <a:pPr>
                <a:defRPr/>
              </a:pPr>
              <a:t>16.12.2019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C45DC-833D-458B-85F8-628BEB59CA4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9E6A7-4956-48C9-8343-85E27C8D51A6}" type="datetimeFigureOut">
              <a:rPr lang="uk-UA"/>
              <a:pPr>
                <a:defRPr/>
              </a:pPr>
              <a:t>16.12.2019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FE3B7-448F-4812-BD51-9D92C41A100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36A2E-55CC-4AF2-B376-D1D7D1CA1ADF}" type="datetimeFigureOut">
              <a:rPr lang="uk-UA"/>
              <a:pPr>
                <a:defRPr/>
              </a:pPr>
              <a:t>16.12.2019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17776-0DF3-4139-AD39-597913FD17C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C93CE-E955-468B-B837-4E6991D89675}" type="datetimeFigureOut">
              <a:rPr lang="uk-UA"/>
              <a:pPr>
                <a:defRPr/>
              </a:pPr>
              <a:t>16.12.2019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D335A-A3A8-44A1-BA79-942C6646896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CE070-8868-4423-AFC8-0FF50113C642}" type="datetimeFigureOut">
              <a:rPr lang="uk-UA"/>
              <a:pPr>
                <a:defRPr/>
              </a:pPr>
              <a:t>16.12.2019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15059-070F-48BE-8339-7C56367C237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52966-70CD-4F25-91AF-1A6FAC80A8CD}" type="datetimeFigureOut">
              <a:rPr lang="uk-UA"/>
              <a:pPr>
                <a:defRPr/>
              </a:pPr>
              <a:t>16.12.2019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10BA5-E507-4F08-9D09-A8BC400BA1C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8A38C-7A7A-4B2D-A9D8-7BDF2D5EC2A8}" type="datetimeFigureOut">
              <a:rPr lang="uk-UA"/>
              <a:pPr>
                <a:defRPr/>
              </a:pPr>
              <a:t>16.12.2019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5F99D-1050-4E61-A206-A7AFA4C8DCD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EE2296-AEBD-49C3-8838-5AEC88DB6F3B}" type="datetimeFigureOut">
              <a:rPr lang="uk-UA"/>
              <a:pPr>
                <a:defRPr/>
              </a:pPr>
              <a:t>16.12.2019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977448-8B19-4429-AD24-95B30A6C997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pic>
        <p:nvPicPr>
          <p:cNvPr id="15362" name="Picture 6" descr="1may_har_ger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1525" y="222250"/>
            <a:ext cx="2166938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233363" y="1655763"/>
            <a:ext cx="9580562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Звіт</a:t>
            </a:r>
            <a:br>
              <a:rPr lang="uk-UA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Первомайського міського голови </a:t>
            </a:r>
            <a:br>
              <a:rPr lang="uk-UA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Миколи Бакшеєва </a:t>
            </a:r>
            <a: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sz="4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  <a:endParaRPr lang="ru-RU" sz="4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1112983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Нові меблі в Центрі надання адміністративних послуг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в рамках Програми “</a:t>
            </a:r>
            <a:r>
              <a:rPr lang="en-US" sz="2400" b="1" i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U-LEAD </a:t>
            </a:r>
            <a:r>
              <a:rPr lang="uk-UA" sz="2400" b="1" i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з Європою ” </a:t>
            </a:r>
            <a: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D:\Звіт міського голови\Звіт 2019\4.нові меблі в цнап\4.нові меблі в цнап\цнап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t="5539"/>
          <a:stretch>
            <a:fillRect/>
          </a:stretch>
        </p:blipFill>
        <p:spPr bwMode="auto">
          <a:xfrm>
            <a:off x="7121236" y="1427019"/>
            <a:ext cx="4918364" cy="2598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Звіт міського голови\Звіт 2019\4.нові меблі в цнап\4.нові меблі в цнап\3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t="13037" r="11149" b="10297"/>
          <a:stretch>
            <a:fillRect/>
          </a:stretch>
        </p:blipFill>
        <p:spPr bwMode="auto">
          <a:xfrm>
            <a:off x="247964" y="1454728"/>
            <a:ext cx="2633782" cy="4100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D:\Звіт міського голови\Звіт 2019\4.нові меблі в цнап\4.нові меблі в цнап\цнап2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t="4076" b="5867"/>
          <a:stretch>
            <a:fillRect/>
          </a:stretch>
        </p:blipFill>
        <p:spPr bwMode="auto">
          <a:xfrm>
            <a:off x="3029060" y="2410692"/>
            <a:ext cx="2609739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D:\Звіт міського голови\Звіт 2019\4.нові меблі в цнап\4.нові меблі в цнап\цнап1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15914" t="24374"/>
          <a:stretch>
            <a:fillRect/>
          </a:stretch>
        </p:blipFill>
        <p:spPr bwMode="auto">
          <a:xfrm>
            <a:off x="5821010" y="4114800"/>
            <a:ext cx="5122160" cy="2576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1112983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Нова українська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школа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D:\Звіт міського голови\фото\DSC_065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3713" r="2995"/>
          <a:stretch>
            <a:fillRect/>
          </a:stretch>
        </p:blipFill>
        <p:spPr bwMode="auto">
          <a:xfrm>
            <a:off x="6234546" y="1308822"/>
            <a:ext cx="5611091" cy="398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Звіт міського голови\фото\DSC_0647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7591"/>
          <a:stretch>
            <a:fillRect/>
          </a:stretch>
        </p:blipFill>
        <p:spPr bwMode="auto">
          <a:xfrm>
            <a:off x="304799" y="1317796"/>
            <a:ext cx="5565775" cy="398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1196110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Оснащено кабінет інклюзивно-ресурсного центру (ЗОШ №5)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на </a:t>
            </a:r>
            <a:r>
              <a:rPr lang="uk-UA" sz="2400" b="1" i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суму 200,753 </a:t>
            </a: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тис. грн.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D:\Звіт міського голови\Звіт 2019\Зош 5 ресурсный центр\79022099_2559667277604241_3190350077390487552_n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280679" y="1631337"/>
            <a:ext cx="5578811" cy="4184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Звіт міського голови\Звіт 2019\Зош 5 ресурсный центр\79503784_487798141840190_4055595806382620672_n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40689" y="1620981"/>
            <a:ext cx="5589055" cy="4191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835892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Оснащення кабінету біології гімназії №3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на суму 284,239 тис. грн.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D:\Звіт міського голови\Звіт 2019\для Сухарева\Фото\26. Оснащення закладів загальної середньої  освіти засобами навчання та обладнанням для кабінетів природничо-математичних предметів (каб. Біології гімназії №3)\изображение_viber_2019-11-15_11-03-37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b="28566"/>
          <a:stretch>
            <a:fillRect/>
          </a:stretch>
        </p:blipFill>
        <p:spPr bwMode="auto">
          <a:xfrm>
            <a:off x="2937164" y="1313151"/>
            <a:ext cx="4308763" cy="252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D:\Звіт міського голови\Звіт 2019\для Сухарева\Фото\26. Оснащення закладів загальної середньої  освіти засобами навчання та обладнанням для кабінетів природничо-математичних предметів (каб. Біології гімназії №3)\изображение_viber_2019-11-15_10-52-57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9029" t="12518" r="6655" b="24745"/>
          <a:stretch>
            <a:fillRect/>
          </a:stretch>
        </p:blipFill>
        <p:spPr bwMode="auto">
          <a:xfrm>
            <a:off x="209366" y="1288477"/>
            <a:ext cx="2658525" cy="256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D:\Звіт міського голови\Звіт 2019\для Сухарева\Фото\26. Оснащення закладів загальної середньої  освіти засобами навчання та обладнанням для кабінетів природничо-математичних предметів (каб. Біології гімназії №3)\изображение_viber_2019-11-15_10-57-18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b="27416"/>
          <a:stretch>
            <a:fillRect/>
          </a:stretch>
        </p:blipFill>
        <p:spPr bwMode="auto">
          <a:xfrm>
            <a:off x="7587707" y="3950241"/>
            <a:ext cx="2775494" cy="2686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D:\Звіт міського голови\Звіт 2019\для Сухарева\Фото\26. Оснащення закладів загальної середньої  освіти засобами навчання та обладнанням для кабінетів природничо-математичних предметів (каб. Біології гімназії №3)\изображение_viber_2019-11-15_11-01-16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16217" t="26621" b="6826"/>
          <a:stretch>
            <a:fillRect/>
          </a:stretch>
        </p:blipFill>
        <p:spPr bwMode="auto">
          <a:xfrm>
            <a:off x="9365672" y="1337269"/>
            <a:ext cx="2633952" cy="250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D:\Звіт міського голови\Звіт 2019\для Сухарева\Фото\26. Оснащення закладів загальної середньої  освіти засобами навчання та обладнанням для кабінетів природничо-математичних предметів (каб. Біології гімназії №3)\изображение_viber_2019-11-15_10-55-10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14839" r="8882" b="6512"/>
          <a:stretch>
            <a:fillRect/>
          </a:stretch>
        </p:blipFill>
        <p:spPr bwMode="auto">
          <a:xfrm>
            <a:off x="7329055" y="1343890"/>
            <a:ext cx="1925781" cy="2493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D:\Звіт міського голови\Звіт 2019\для Сухарева\Фото\26. Оснащення закладів загальної середньої  освіти засобами навчання та обладнанням для кабінетів природничо-математичних предметів (каб. Біології гімназії №3)\изображение_viber_2019-11-15_10-50-09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 l="9704" t="34026" b="10113"/>
          <a:stretch>
            <a:fillRect/>
          </a:stretch>
        </p:blipFill>
        <p:spPr bwMode="auto">
          <a:xfrm>
            <a:off x="4170218" y="3948546"/>
            <a:ext cx="3308927" cy="2729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Звіт міського голови\Звіт 2019\для Сухарева\Фото\26. Оснащення закладів загальної середньої  освіти засобами навчання та обладнанням для кабінетів природничо-математичних предметів (каб. Біології гімназії №3)\изображение_viber_2019-11-15_10-59-47.jpg"/>
          <p:cNvPicPr>
            <a:picLocks noChangeAspect="1" noChangeArrowheads="1"/>
          </p:cNvPicPr>
          <p:nvPr/>
        </p:nvPicPr>
        <p:blipFill>
          <a:blip r:embed="rId9" cstate="print">
            <a:lum contrast="30000"/>
          </a:blip>
          <a:srcRect l="22270" b="41635"/>
          <a:stretch>
            <a:fillRect/>
          </a:stretch>
        </p:blipFill>
        <p:spPr bwMode="auto">
          <a:xfrm>
            <a:off x="955965" y="3934691"/>
            <a:ext cx="3091152" cy="2720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960583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Придбано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персональні комп'ютери для ЗОШ №2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н</a:t>
            </a:r>
            <a:r>
              <a:rPr lang="uk-UA" sz="2400" b="1" i="1" baseline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а</a:t>
            </a: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суму 174,90 тис. грн.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D:\Звіт міського голови\Звіт 2019\ЗОШ 2 компьютеры\79079119_2167420126894080_5326363517010313216_n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261340" y="1569460"/>
            <a:ext cx="5573570" cy="4166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Звіт міського голови\Звіт 2019\ЗОШ 2 компьютеры\78411565_750573378777543_4513678425260556288_n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360219" y="1572346"/>
            <a:ext cx="5569719" cy="4177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1403929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Капітальний ремонт частини покрівлі ЗОШ №7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(відремонтовано</a:t>
            </a:r>
            <a:r>
              <a:rPr kumimoji="0" lang="uk-UA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актову та спортивну залу)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baseline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Вартість робіт – 1154,00 тис. грн.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D:\Звіт міського голови\Звіт 2019\22.покрівля зош7\Безымянный.pn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r="37583" b="39460"/>
          <a:stretch>
            <a:fillRect/>
          </a:stretch>
        </p:blipFill>
        <p:spPr bwMode="auto">
          <a:xfrm>
            <a:off x="1413164" y="1783807"/>
            <a:ext cx="9434945" cy="4894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1902692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Мініпроєкт </a:t>
            </a:r>
          </a:p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“ Ресурсна кімната для особливих дітей – вчимося жити разом ” </a:t>
            </a:r>
          </a:p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в рамках   обласного конкурсу розвитку територіальних громад “ Разом в майбутнє ” на суму 299,90 тис. грн.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D:\Звіт міського голови\Звіт 2019\Ресурсна кымната ЗОШ №5\69928552_377765483117534_1614615031339548672_n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78147" y="2244436"/>
            <a:ext cx="5671127" cy="425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Звіт міського голови\Звіт 2019\Ресурсна кымната ЗОШ №5\75450049_2397700947145160_9054519546550943744_n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197694" y="2258291"/>
            <a:ext cx="5682288" cy="426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598250"/>
            <a:ext cx="121920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Мініпроєкт </a:t>
            </a:r>
          </a:p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“ Шкільна медіатека в сучасному бібліотечно-інформаційному просторі ” </a:t>
            </a:r>
          </a:p>
          <a:p>
            <a:pPr algn="ctr">
              <a:lnSpc>
                <a:spcPct val="90000"/>
              </a:lnSpc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в рамках   обласного конкурсу розвитку територіальних громад “ Разом в майбутнє ” на суму 299,84 тис. грн.</a:t>
            </a:r>
          </a:p>
        </p:txBody>
      </p:sp>
      <p:pic>
        <p:nvPicPr>
          <p:cNvPr id="5122" name="Picture 2" descr="D:\Звіт міського голови\Звіт 2019\Медиатека ЗОШ №6\75392701_577863329627077_7733894949313183744_n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45725" y="2174295"/>
            <a:ext cx="5725585" cy="4294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D:\Звіт міського голови\Звіт 2019\Медиатека ЗОШ №6\73533082_462853287677168_1889241021271769088_n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5788" b="5534"/>
          <a:stretch>
            <a:fillRect/>
          </a:stretch>
        </p:blipFill>
        <p:spPr bwMode="auto">
          <a:xfrm>
            <a:off x="6221847" y="2161166"/>
            <a:ext cx="5693062" cy="4281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598250"/>
            <a:ext cx="121920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Мініпроєкт </a:t>
            </a:r>
          </a:p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“ Сучасний спортивний простір ” </a:t>
            </a:r>
          </a:p>
          <a:p>
            <a:pPr algn="ctr">
              <a:lnSpc>
                <a:spcPct val="90000"/>
              </a:lnSpc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в рамках   обласного конкурсу розвитку територіальних громад “ Разом в майбутнє ” на суму 299,87 тис. грн.</a:t>
            </a:r>
          </a:p>
        </p:txBody>
      </p:sp>
      <p:pic>
        <p:nvPicPr>
          <p:cNvPr id="6147" name="Picture 3" descr="D:\Звіт міського голови\Звіт 2019\ЗОШ 7\IMG_20190909_121050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b="25383"/>
          <a:stretch>
            <a:fillRect/>
          </a:stretch>
        </p:blipFill>
        <p:spPr bwMode="auto">
          <a:xfrm>
            <a:off x="259771" y="2119743"/>
            <a:ext cx="5198919" cy="353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D:\Звіт міського голови\Звіт 2019\ЗОШ 7\IMG_20190909_121104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 b="34971"/>
          <a:stretch>
            <a:fillRect/>
          </a:stretch>
        </p:blipFill>
        <p:spPr bwMode="auto">
          <a:xfrm>
            <a:off x="7555491" y="4423929"/>
            <a:ext cx="4419599" cy="209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Рисунок 12" descr="C:\Users\7\Desktop\ТАНЯ\ЩОЧЕТВЕРГА\2019\август\01.08.2019\зош № 7\окна и двери\20190725_111643.jpg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 t="15417" b="52337"/>
          <a:stretch>
            <a:fillRect/>
          </a:stretch>
        </p:blipFill>
        <p:spPr bwMode="auto">
          <a:xfrm rot="10800000">
            <a:off x="7203930" y="2114551"/>
            <a:ext cx="4726208" cy="215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D:\МИНИ-ПРОЕКТЫ\МИНИ-ПРОЕКТЫ 2019\фото с открытия\69662909_426659507980590_3306610263658070016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3964" y="3657600"/>
            <a:ext cx="3990109" cy="2992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598250"/>
            <a:ext cx="121920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Мініпроєкт </a:t>
            </a:r>
          </a:p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“ Спортивна молодь – майбутнє України ” </a:t>
            </a:r>
          </a:p>
          <a:p>
            <a:pPr algn="ctr">
              <a:lnSpc>
                <a:spcPct val="90000"/>
              </a:lnSpc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в рамках   обласного конкурсу розвитку територіальних громад “ Разом в майбутнє ” на суму 297,95 тис. грн.</a:t>
            </a:r>
          </a:p>
        </p:txBody>
      </p:sp>
      <p:pic>
        <p:nvPicPr>
          <p:cNvPr id="7170" name="Picture 2" descr="D:\Звіт міського голови\Звіт 2019\Дренаж\70872838_2807302669279773_6798921319623688192_n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49838" y="2205038"/>
            <a:ext cx="5436611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D:\Звіт міського голови\Звіт 2019\Дренаж\08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279319" y="2172566"/>
            <a:ext cx="5407857" cy="4299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0" y="1219200"/>
            <a:ext cx="12192000" cy="1151515"/>
          </a:xfrm>
        </p:spPr>
        <p:txBody>
          <a:bodyPr/>
          <a:lstStyle/>
          <a:p>
            <a:pPr algn="ctr" eaLnBrk="1" hangingPunct="1"/>
            <a:r>
              <a:rPr lang="uk-UA" sz="2800" b="1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Капітальний ремонт фізіотерапевтичного відділення Первомайської ЦРЛ </a:t>
            </a:r>
            <a:r>
              <a:rPr lang="uk-UA" sz="2400" b="1" i="1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реалізовано спільно з Міністерством з питань тимчасово окупованих територій та внутрішньо переміщених осіб України за фінансової підтримки Світового банку – </a:t>
            </a:r>
            <a:br>
              <a:rPr lang="uk-UA" sz="2400" b="1" i="1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</a:br>
            <a:r>
              <a:rPr lang="uk-UA" sz="2400" b="1" i="1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4653,00 тис. грн.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pic>
        <p:nvPicPr>
          <p:cNvPr id="1027" name="Picture 3" descr="D:\Звіт міського голови\Звіт 2019\67949352_2316013045119396_240285514492542976_n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995052" y="2070484"/>
            <a:ext cx="8215747" cy="456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598250"/>
            <a:ext cx="12192000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Мініпроєкт </a:t>
            </a:r>
          </a:p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“ Осучаснення освітнього процесу в Первомайській школі мистецтв (музичне відділення) інноваційними технологіями ” </a:t>
            </a:r>
          </a:p>
          <a:p>
            <a:pPr algn="ctr">
              <a:lnSpc>
                <a:spcPct val="90000"/>
              </a:lnSpc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в рамках   обласного конкурсу розвитку територіальних громад “ Разом в майбутнє ” на суму 175,00 тис. грн.</a:t>
            </a:r>
          </a:p>
        </p:txBody>
      </p:sp>
      <p:pic>
        <p:nvPicPr>
          <p:cNvPr id="8196" name="Picture 4" descr="D:\Звіт міського голови\Звіт 2019\Музыкалка\76730114_522957894925213_6151952369849466880_n.jpg"/>
          <p:cNvPicPr>
            <a:picLocks noChangeAspect="1" noChangeArrowheads="1"/>
          </p:cNvPicPr>
          <p:nvPr/>
        </p:nvPicPr>
        <p:blipFill>
          <a:blip r:embed="rId3" cstate="print"/>
          <a:srcRect l="11512" t="18198" r="14799" b="17669"/>
          <a:stretch>
            <a:fillRect/>
          </a:stretch>
        </p:blipFill>
        <p:spPr bwMode="auto">
          <a:xfrm>
            <a:off x="1771998" y="2452254"/>
            <a:ext cx="3714403" cy="2424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D:\Звіт міського голови\Звіт 2019\Музыкалка\76678972_729421377559637_462262146042953728_n.jpg"/>
          <p:cNvPicPr>
            <a:picLocks noChangeAspect="1" noChangeArrowheads="1"/>
          </p:cNvPicPr>
          <p:nvPr/>
        </p:nvPicPr>
        <p:blipFill>
          <a:blip r:embed="rId4" cstate="print"/>
          <a:srcRect l="11710" t="10491" r="10560"/>
          <a:stretch>
            <a:fillRect/>
          </a:stretch>
        </p:blipFill>
        <p:spPr bwMode="auto">
          <a:xfrm>
            <a:off x="4918330" y="3340100"/>
            <a:ext cx="4073269" cy="351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D:\Звіт міського голови\Звіт 2019\Музыкалка\77058870_543071226243859_7308311665064280064_n.jpg"/>
          <p:cNvPicPr>
            <a:picLocks noChangeAspect="1" noChangeArrowheads="1"/>
          </p:cNvPicPr>
          <p:nvPr/>
        </p:nvPicPr>
        <p:blipFill>
          <a:blip r:embed="rId5" cstate="print"/>
          <a:srcRect l="10177" t="17412" r="15364" b="19994"/>
          <a:stretch>
            <a:fillRect/>
          </a:stretch>
        </p:blipFill>
        <p:spPr bwMode="auto">
          <a:xfrm>
            <a:off x="7689273" y="2470691"/>
            <a:ext cx="4211782" cy="2655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 descr="D:\Звіт міського голови\Звіт 2019\Музыкалка\74474889_526038888187798_3567342820366745600_n.jpg"/>
          <p:cNvPicPr>
            <a:picLocks noChangeAspect="1" noChangeArrowheads="1"/>
          </p:cNvPicPr>
          <p:nvPr/>
        </p:nvPicPr>
        <p:blipFill>
          <a:blip r:embed="rId6" cstate="print"/>
          <a:srcRect l="17494" t="25386" r="6508" b="28438"/>
          <a:stretch>
            <a:fillRect/>
          </a:stretch>
        </p:blipFill>
        <p:spPr bwMode="auto">
          <a:xfrm>
            <a:off x="586894" y="4613563"/>
            <a:ext cx="4165214" cy="189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598250"/>
            <a:ext cx="12192000" cy="1528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Мініпроєкт </a:t>
            </a:r>
          </a:p>
          <a:p>
            <a:pPr algn="ctr">
              <a:lnSpc>
                <a:spcPct val="90000"/>
              </a:lnSpc>
            </a:pPr>
            <a:r>
              <a:rPr lang="uk-UA" sz="2770" b="1" dirty="0" smtClean="0">
                <a:latin typeface="Times New Roman" pitchFamily="18" charset="0"/>
                <a:cs typeface="Times New Roman" pitchFamily="18" charset="0"/>
              </a:rPr>
              <a:t>“ Реконструкція зовнішнього освітлення по вулиці Космонавта Комарова ” </a:t>
            </a:r>
          </a:p>
          <a:p>
            <a:pPr algn="ctr">
              <a:lnSpc>
                <a:spcPct val="90000"/>
              </a:lnSpc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в рамках   обласного конкурсу розвитку територіальних громад “ Разом в майбутнє ” на суму 298,50 тис. грн.</a:t>
            </a:r>
          </a:p>
        </p:txBody>
      </p:sp>
      <p:pic>
        <p:nvPicPr>
          <p:cNvPr id="9218" name="Picture 2" descr="D:\Звіт міського голови\Звіт 2019\Космонавта Комарова\76720799_467766314092982_5562723001897582592_n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b="22114"/>
          <a:stretch>
            <a:fillRect/>
          </a:stretch>
        </p:blipFill>
        <p:spPr bwMode="auto">
          <a:xfrm>
            <a:off x="6699457" y="2133600"/>
            <a:ext cx="4308700" cy="454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D:\Звіт міського голови\Звіт 2019\Космонавта Комарова\75412196_1008155279530550_396776762500972544_n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291428" y="2120900"/>
            <a:ext cx="4375082" cy="457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598250"/>
            <a:ext cx="12192000" cy="1912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Мініпроєкт </a:t>
            </a:r>
          </a:p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“ Пішохідні переходи пандусного типу – </a:t>
            </a:r>
          </a:p>
          <a:p>
            <a:pPr algn="ctr">
              <a:lnSpc>
                <a:spcPct val="90000"/>
              </a:lnSpc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безпека та доступність мешканців міста ” </a:t>
            </a:r>
          </a:p>
          <a:p>
            <a:pPr algn="ctr">
              <a:lnSpc>
                <a:spcPct val="90000"/>
              </a:lnSpc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в рамках   обласного конкурсу розвитку територіальних громад “ Разом в майбутнє ” на суму 296,00 тис. грн.</a:t>
            </a:r>
          </a:p>
        </p:txBody>
      </p:sp>
      <p:pic>
        <p:nvPicPr>
          <p:cNvPr id="10242" name="Picture 2" descr="69634094_390965318280092_94673908271153152_n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845127" y="2521527"/>
            <a:ext cx="4765963" cy="4073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69641973_389785121921740_5359885792590168064_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7783" y="2521527"/>
            <a:ext cx="4752108" cy="412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905165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Поточний ремонт дорожнього покриття </a:t>
            </a:r>
            <a:endParaRPr kumimoji="0" lang="uk-UA" sz="2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н</a:t>
            </a:r>
            <a:r>
              <a:rPr lang="uk-UA" sz="2400" b="1" i="1" baseline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а</a:t>
            </a: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суму 2288,00 тис. грн.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D:\Звіт міського голови\Звіт 2019\для Сухарева\Фото\20.Поточний ремонт дорожнього\поточ.рем6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2314"/>
          <a:stretch>
            <a:fillRect/>
          </a:stretch>
        </p:blipFill>
        <p:spPr bwMode="auto">
          <a:xfrm>
            <a:off x="204173" y="1427018"/>
            <a:ext cx="4041955" cy="5264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D:\Звіт міського голови\Звіт 2019\для Сухарева\Фото\20.Поточний ремонт дорожнього\лат.ремонт.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7959581" y="1399309"/>
            <a:ext cx="4024601" cy="5264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301837" y="2789672"/>
            <a:ext cx="3913910" cy="1325563"/>
          </a:xfrm>
        </p:spPr>
        <p:txBody>
          <a:bodyPr>
            <a:noAutofit/>
          </a:bodyPr>
          <a:lstStyle/>
          <a:p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- вул. Світанкова;</a:t>
            </a:r>
            <a:br>
              <a:rPr lang="uk-UA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- вул. Миру;</a:t>
            </a:r>
            <a:br>
              <a:rPr lang="uk-UA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- вул. Соборна;</a:t>
            </a:r>
            <a:br>
              <a:rPr lang="uk-UA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- вул. Космонавта Комарова;</a:t>
            </a:r>
            <a:br>
              <a:rPr lang="uk-UA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- вул. Кіндратьєва;</a:t>
            </a:r>
            <a:br>
              <a:rPr lang="uk-UA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- вул. Будівельна;</a:t>
            </a:r>
            <a:br>
              <a:rPr lang="uk-UA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- вул. Єдності;</a:t>
            </a:r>
            <a:br>
              <a:rPr lang="uk-UA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- вул. Спортивна;</a:t>
            </a:r>
            <a:br>
              <a:rPr lang="uk-UA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- вул. Бугайченка;</a:t>
            </a:r>
            <a:br>
              <a:rPr lang="uk-UA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- прос. 40 років Перемоги;</a:t>
            </a:r>
            <a:br>
              <a:rPr lang="uk-UA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- прос. Культури;</a:t>
            </a:r>
            <a:br>
              <a:rPr lang="uk-UA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- привокзальна площа.  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91200" y="277090"/>
            <a:ext cx="6137564" cy="5721928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Місця першочервого  ремонту визначались шляхом голосування за допомогою системи е-консультації Е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-DEM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 smtClean="0"/>
              <a:t>Голосування  проводилось на </a:t>
            </a:r>
            <a:r>
              <a:rPr lang="uk-UA" sz="2800" dirty="0" smtClean="0"/>
              <a:t>офіційному сайті Первомайської міської ради, </a:t>
            </a:r>
            <a:r>
              <a:rPr lang="ru-RU" sz="2800" dirty="0" smtClean="0"/>
              <a:t>а також з допомогою sms.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3074" name="Picture 2" descr="C:\Users\Дарья\Downloads\Мешканці вирішують, яку дорогу ремонтувати першочергово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27372" y="249382"/>
            <a:ext cx="4862046" cy="6276109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1002147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Завершено роботи з реконструкції каналізаційного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колектору К4 </a:t>
            </a:r>
            <a:r>
              <a:rPr kumimoji="0" lang="uk-UA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Ду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800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за кошти обласного фонду охорони навколишнього природного середовища –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9230,00 тис. грн.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D:\Звіт міського голови\Звіт 2019\для Сухарева\Фото\19.кол\19.кол\Безымянный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913418" y="1607126"/>
            <a:ext cx="4027777" cy="506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D:\Звіт міського голови\Звіт 2019\для Сухарева\Фото\19.кол\19.кол\1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1458480" y="1551709"/>
            <a:ext cx="4014066" cy="5112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891310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Придбано техніку для </a:t>
            </a:r>
            <a:r>
              <a:rPr lang="uk-UA" sz="2800" b="1" dirty="0" err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КП</a:t>
            </a:r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“ Жилсервіс ”</a:t>
            </a:r>
            <a:endParaRPr kumimoji="0" lang="uk-UA" sz="2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на суму – 713,00 тис. грн.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 descr="D:\Звіт міського голови\Звіт 2019\Оборудование Жилсервис\IMG_20191119_101931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t="39222" r="4368" b="25893"/>
          <a:stretch>
            <a:fillRect/>
          </a:stretch>
        </p:blipFill>
        <p:spPr bwMode="auto">
          <a:xfrm>
            <a:off x="249382" y="1888433"/>
            <a:ext cx="5973022" cy="2813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D:\Звіт міського голови\Звіт 2019\Оборудование Жилсервис\IMG_20191120_080005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t="32988" b="30006"/>
          <a:stretch>
            <a:fillRect/>
          </a:stretch>
        </p:blipFill>
        <p:spPr bwMode="auto">
          <a:xfrm>
            <a:off x="6470073" y="1884218"/>
            <a:ext cx="5490401" cy="2812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960583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80109" y="1112983"/>
            <a:ext cx="1201189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Виконано поточний ремонт житлового фонду: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поточний ремонт покрівель 31 будинку загальною площею 8090 кв. м; 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ремонт 20-ти під'їздів та 14-ти під'їзних козирків;  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відремонтовано 76 лавок відпочинку;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D:\Звіт міського голови\Жилсервис работы\71815633_2406611586059541_6988406665313779712_o.jpg"/>
          <p:cNvPicPr>
            <a:picLocks noChangeAspect="1" noChangeArrowheads="1"/>
          </p:cNvPicPr>
          <p:nvPr/>
        </p:nvPicPr>
        <p:blipFill>
          <a:blip r:embed="rId3" cstate="print"/>
          <a:srcRect l="7397" r="4781" b="8084"/>
          <a:stretch>
            <a:fillRect/>
          </a:stretch>
        </p:blipFill>
        <p:spPr bwMode="auto">
          <a:xfrm>
            <a:off x="235526" y="2052635"/>
            <a:ext cx="3026517" cy="4223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D:\Звіт міського голови\Жилсервис работы\71954871_2393715310682502_3143896321002307584_o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11138" t="22389" r="11724" b="28560"/>
          <a:stretch>
            <a:fillRect/>
          </a:stretch>
        </p:blipFill>
        <p:spPr bwMode="auto">
          <a:xfrm>
            <a:off x="6584806" y="4142510"/>
            <a:ext cx="5316249" cy="2535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D:\Звіт міського голови\Жилсервис работы\72473670_2435142569873109_5209845284812619776_o (1)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8293" t="19507" r="8075" b="29833"/>
          <a:stretch>
            <a:fillRect/>
          </a:stretch>
        </p:blipFill>
        <p:spPr bwMode="auto">
          <a:xfrm>
            <a:off x="6580909" y="1662546"/>
            <a:ext cx="5333999" cy="2410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Звіт міського голови\Жилсервис работы\70969668_2393715127349187_1865466753790771200_o.jpg"/>
          <p:cNvPicPr>
            <a:picLocks noChangeAspect="1" noChangeArrowheads="1"/>
          </p:cNvPicPr>
          <p:nvPr/>
        </p:nvPicPr>
        <p:blipFill>
          <a:blip r:embed="rId6" cstate="print"/>
          <a:srcRect t="3490" r="11087" b="8160"/>
          <a:stretch>
            <a:fillRect/>
          </a:stretch>
        </p:blipFill>
        <p:spPr bwMode="auto">
          <a:xfrm>
            <a:off x="3311236" y="2466109"/>
            <a:ext cx="3200399" cy="4225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960583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66254" y="1390074"/>
            <a:ext cx="1202574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Замінено 730 м трубопроводу холодної води і 541 м каналізаційних труб, 793 м труб центрального опалення;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в 18-ти будинках проведено ремонт енергозабезпечення, замінено 1494 м проводів;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проведено поточний ремонт вуличного освітлення міста (замінено 1900 м кабелю та 314 ламп).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1" name="Picture 3" descr="D:\Звіт міського голови\Жилсервис работы\72696893_2428454763875223_5257140373754478592_o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16200000">
            <a:off x="-292685" y="2963132"/>
            <a:ext cx="4150433" cy="311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D:\Звіт міського голови\Жилсервис работы\76647963_2508282415892457_5552527221983281152_o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r="26918"/>
          <a:stretch>
            <a:fillRect/>
          </a:stretch>
        </p:blipFill>
        <p:spPr bwMode="auto">
          <a:xfrm>
            <a:off x="3583564" y="2442105"/>
            <a:ext cx="5020109" cy="4138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D:\Звіт міського голови\Жилсервис работы\74632518_2508282152559150_7494600399739944960_o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b="10027"/>
          <a:stretch>
            <a:fillRect/>
          </a:stretch>
        </p:blipFill>
        <p:spPr bwMode="auto">
          <a:xfrm>
            <a:off x="8854577" y="2424544"/>
            <a:ext cx="3101895" cy="4188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960583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Продовжується впровадження роздільного збору сміття. </a:t>
            </a:r>
            <a:endParaRPr kumimoji="0" lang="uk-UA" sz="2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  <a:p>
            <a:pPr lvl="0" algn="ctr">
              <a:lnSpc>
                <a:spcPct val="90000"/>
              </a:lnSpc>
              <a:defRPr/>
            </a:pPr>
            <a:r>
              <a:rPr kumimoji="0" lang="uk-UA" sz="24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Придбано 44 контейнери</a:t>
            </a:r>
            <a:r>
              <a:rPr kumimoji="0" lang="uk-UA" sz="24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для роздільного збору сміття </a:t>
            </a:r>
          </a:p>
          <a:p>
            <a:pPr lvl="0" algn="ctr">
              <a:lnSpc>
                <a:spcPct val="90000"/>
              </a:lnSpc>
              <a:defRPr/>
            </a:pPr>
            <a:r>
              <a:rPr lang="uk-UA" sz="2400" b="1" i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на суму </a:t>
            </a:r>
            <a:r>
              <a:rPr kumimoji="0" lang="uk-UA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146,166 тис. грн.  </a:t>
            </a:r>
          </a:p>
          <a:p>
            <a:pPr lvl="0" algn="ctr">
              <a:lnSpc>
                <a:spcPct val="90000"/>
              </a:lnSpc>
              <a:defRPr/>
            </a:pPr>
            <a:r>
              <a:rPr lang="uk-UA" sz="24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Розробляється схема санітарного очищення міста. </a:t>
            </a:r>
            <a:endParaRPr kumimoji="0" lang="uk-UA" sz="2400" b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D:\Звіт міського голови\Звіт 2019\78215378_275453486708672_3887074655625805824_n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t="6176" b="6765"/>
          <a:stretch>
            <a:fillRect/>
          </a:stretch>
        </p:blipFill>
        <p:spPr bwMode="auto">
          <a:xfrm>
            <a:off x="1308084" y="1967345"/>
            <a:ext cx="9590840" cy="469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16390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pic>
        <p:nvPicPr>
          <p:cNvPr id="2050" name="Picture 2" descr="D:\Звіт міського голови\Звіт 2019\75139947_2500158983599974_6137413961387081728_n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8117873" y="928255"/>
            <a:ext cx="3783902" cy="5043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Звіт міського голови\Звіт 2019\69567006_367608997267562_4880276290818539520_n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4171862" y="914400"/>
            <a:ext cx="3794212" cy="5043054"/>
          </a:xfrm>
          <a:prstGeom prst="rect">
            <a:avLst/>
          </a:prstGeom>
          <a:noFill/>
        </p:spPr>
      </p:pic>
      <p:pic>
        <p:nvPicPr>
          <p:cNvPr id="2052" name="Picture 4" descr="D:\Звіт міського голови\Звіт 2019\69266248_661175167720341_3527714441321775104_n.jp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>
            <a:off x="265277" y="900545"/>
            <a:ext cx="3752972" cy="5043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960583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Розпочато роботу 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Першої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громадської 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вбиральні </a:t>
            </a:r>
          </a:p>
          <a:p>
            <a:pPr lvl="0" algn="ctr">
              <a:lnSpc>
                <a:spcPct val="90000"/>
              </a:lnSpc>
              <a:defRPr/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в рамках обласного конкурсу розвитку територіальних громад “ Разом в майбутнє ” – 2018 р. </a:t>
            </a: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Звіт міського голови\Звіт 2019\для Сухарева\Фото\17.«Перша громадська вбиральня» (1)\IMG_20191114_152534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t="3938" b="17304"/>
          <a:stretch>
            <a:fillRect/>
          </a:stretch>
        </p:blipFill>
        <p:spPr bwMode="auto">
          <a:xfrm>
            <a:off x="6276111" y="1831035"/>
            <a:ext cx="3560618" cy="4805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Звіт міського голови\Звіт 2019\для Сухарева\Фото\17.«Перша громадська вбиральня» (1)\IMG_20191114_152540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t="4874"/>
          <a:stretch>
            <a:fillRect/>
          </a:stretch>
        </p:blipFill>
        <p:spPr bwMode="auto">
          <a:xfrm>
            <a:off x="2310506" y="1856510"/>
            <a:ext cx="3591530" cy="480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214225" cy="2443162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93964"/>
            <a:ext cx="12192000" cy="1551708"/>
          </a:xfrm>
        </p:spPr>
        <p:txBody>
          <a:bodyPr/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3-й рік поспіль в місті проводиться </a:t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Конкурс “ Бюджет участі (Громадський бюджет) ”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Дарья\Downloads\логотип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2431184" y="1371600"/>
            <a:ext cx="7162800" cy="5223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960583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“ Облаштування баскетбольного майданчика на території ЗОШ №6 ”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Вартість </a:t>
            </a:r>
            <a:r>
              <a:rPr lang="uk-UA" sz="2400" b="1" i="1" noProof="0" dirty="0" err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проєкту</a:t>
            </a:r>
            <a:r>
              <a:rPr lang="uk-UA" sz="2400" b="1" i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склала – 40,00 тис. грн.</a:t>
            </a:r>
            <a:endParaRPr kumimoji="0" lang="uk-UA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D:\Звіт міського голови\Звіт 2019\для Сухарева\Фото\Б.У. проєкти 2019\Б.У. проєкти 2019\Облаштування баскетбольного майданчика на теріторії ЗОШ №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2376202" y="1662545"/>
            <a:ext cx="7391253" cy="499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711201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“ Публічний вільний простір під відкритим небом ”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Вартість </a:t>
            </a:r>
            <a:r>
              <a:rPr lang="uk-UA" sz="2400" b="1" i="1" noProof="0" dirty="0" err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проєкту</a:t>
            </a:r>
            <a:r>
              <a:rPr lang="uk-UA" sz="2400" b="1" i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склала – 37,60 тис. грн.</a:t>
            </a:r>
            <a:endParaRPr kumimoji="0" lang="uk-UA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5" name="Picture 3" descr="D:\Звіт міського голови\Звіт 2019\для Сухарева\Фото\Б.У. проєкти 2019\Б.У. проєкти 2019\Публічний вільний простір під відкритим небом.pn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1482436" y="1408256"/>
            <a:ext cx="9296400" cy="5088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877456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“ Здоров'я громади – найкраща інвестиція. Закупівля спортивного обладнання для занять загальною фізичною підготовкою ”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Вартість </a:t>
            </a:r>
            <a:r>
              <a:rPr lang="uk-UA" sz="2400" b="1" i="1" noProof="0" dirty="0" err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проєкту</a:t>
            </a:r>
            <a:r>
              <a:rPr lang="uk-UA" sz="2400" b="1" i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склала – 39,975 тис. грн.</a:t>
            </a:r>
            <a:endParaRPr kumimoji="0" lang="uk-UA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8" name="Picture 2" descr="D:\Звіт міського голови\Звіт 2019\для Сухарева\Фото\Б.У. проєкти 2019\Б.У. проєкти 2019\Здоровья громады - лучшая инвестиция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b="2564"/>
          <a:stretch>
            <a:fillRect/>
          </a:stretch>
        </p:blipFill>
        <p:spPr bwMode="auto">
          <a:xfrm>
            <a:off x="3422074" y="1731527"/>
            <a:ext cx="4987635" cy="4960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877456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“ Облаштування території дитячого майданчика, розташованого біля ФОК, твердим гумовим покриттям ”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Вартість </a:t>
            </a:r>
            <a:r>
              <a:rPr lang="uk-UA" sz="2400" b="1" i="1" noProof="0" dirty="0" err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проєкту</a:t>
            </a:r>
            <a:r>
              <a:rPr lang="uk-UA" sz="2400" b="1" i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склала – 34,124 тис. грн.</a:t>
            </a:r>
            <a:endParaRPr kumimoji="0" lang="uk-UA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122" name="Picture 2" descr="D:\Звіт міського голови\Звіт 2019\для Сухарева\Фото\Б.У. проєкти 2019\Б.У. проєкти 2019\облаштування території дитячого майданчика, розташованого біля ФОК, твердим гумовим покриттям(Чемшит Марина)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2286001" y="1814945"/>
            <a:ext cx="7417378" cy="4835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725056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“ Розмальовка міста Первомайський мотивуючими муралами ”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Вартість </a:t>
            </a:r>
            <a:r>
              <a:rPr lang="uk-UA" sz="2400" b="1" i="1" noProof="0" dirty="0" err="1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проєкту</a:t>
            </a:r>
            <a:r>
              <a:rPr lang="uk-UA" sz="2400" b="1" i="1" noProof="0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склала – 39,975 тис. грн.</a:t>
            </a:r>
            <a:endParaRPr kumimoji="0" lang="uk-UA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49" name="Picture 5" descr="D:\Звіт міського голови\Звіт 2019\для Сухарева\Фото\Б.У. проєкти 2019\Б.У. проєкти 2019\мурал.bmp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9465" t="15563" b="26260"/>
          <a:stretch>
            <a:fillRect/>
          </a:stretch>
        </p:blipFill>
        <p:spPr bwMode="auto">
          <a:xfrm>
            <a:off x="207817" y="1593272"/>
            <a:ext cx="5698404" cy="2618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D:\Звіт міського голови\Звіт 2019\для Сухарева\Фото\Б.У. проєкти 2019\Б.У. проєкти 2019\мурал зош№7.bmp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t="14681"/>
          <a:stretch>
            <a:fillRect/>
          </a:stretch>
        </p:blipFill>
        <p:spPr bwMode="auto">
          <a:xfrm>
            <a:off x="6206836" y="1579418"/>
            <a:ext cx="5721928" cy="2618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D:\Звіт міського голови\Звіт 2019\для Сухарева\Фото\Б.У. проєкти 2019\Б.У. проєкти 2019\муралзош№6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b="18169"/>
          <a:stretch>
            <a:fillRect/>
          </a:stretch>
        </p:blipFill>
        <p:spPr bwMode="auto">
          <a:xfrm>
            <a:off x="2189018" y="4336473"/>
            <a:ext cx="7883236" cy="252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808182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697347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Проведено повний енергетичний аудит ДНЗ №17 та ЗОШ №5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(отримано енергопаспорт та енергетичний сертифікат) </a:t>
            </a:r>
            <a:endParaRPr lang="uk-UA" sz="2400" b="1" i="1" noProof="0" dirty="0" smtClean="0"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57200" y="1540886"/>
            <a:ext cx="3532909" cy="2344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Звіт міського голови\Звіт 2019\19.03.2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6459" y="3981706"/>
            <a:ext cx="3504303" cy="233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Звіт міського голови\Звіт 2019\73504858_470118863628557_8772234152461205504_n (1)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5342" t="5475" r="3890" b="4045"/>
          <a:stretch>
            <a:fillRect/>
          </a:stretch>
        </p:blipFill>
        <p:spPr bwMode="auto">
          <a:xfrm>
            <a:off x="5444835" y="1565563"/>
            <a:ext cx="6317674" cy="4723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808182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503381"/>
            <a:ext cx="12192000" cy="111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Планується проведення повного енергетичного аудиту в 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ПК “ Хімік ” та ЦРЛ</a:t>
            </a:r>
          </a:p>
        </p:txBody>
      </p:sp>
      <p:pic>
        <p:nvPicPr>
          <p:cNvPr id="2050" name="Picture 2" descr="D:\Звіт міського голови\Звіт 2019\20664678_139220123341796_3786395114499658555_n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01782" y="1580814"/>
            <a:ext cx="5514109" cy="3686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Звіт міського голови\Звіт 2019\6730 (1)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t="8700" r="2445" b="9678"/>
          <a:stretch>
            <a:fillRect/>
          </a:stretch>
        </p:blipFill>
        <p:spPr bwMode="auto">
          <a:xfrm>
            <a:off x="6249843" y="1607126"/>
            <a:ext cx="5526521" cy="369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808182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600363"/>
            <a:ext cx="12192000" cy="111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Розпочато впровадження ЕСКО-контрактів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на об'єктах: ЗОШ № 5, 6, 7, будівля </a:t>
            </a:r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виконкому.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В будівлях встановлено індивідуальні теплові пункти.   </a:t>
            </a:r>
            <a:endParaRPr lang="uk-UA" sz="2800" b="1" dirty="0" smtClean="0"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  <p:pic>
        <p:nvPicPr>
          <p:cNvPr id="1027" name="Picture 3" descr="D:\Звіт міського голови\Звіт 2019\ИТП\79273601_494857491379367_895059570894831616_n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190509" y="1769919"/>
            <a:ext cx="4342823" cy="4838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Звіт міського голови\Звіт 2019\ИТП\80296136_1455097114637924_2702640220053962752_n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20424" y="1787958"/>
            <a:ext cx="6403830" cy="482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16390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pic>
        <p:nvPicPr>
          <p:cNvPr id="3074" name="Picture 2" descr="D:\Звіт міського голови\Звіт 2019\69007448_418955225637641_1244864230289571840_n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b="3571"/>
          <a:stretch>
            <a:fillRect/>
          </a:stretch>
        </p:blipFill>
        <p:spPr bwMode="auto">
          <a:xfrm>
            <a:off x="8797926" y="1062713"/>
            <a:ext cx="3200111" cy="4160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D:\Звіт міського голови\Звіт 2019\75341168_639403229925802_3713458565554372608_n.jp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 l="5483" t="3288" b="21964"/>
          <a:stretch>
            <a:fillRect/>
          </a:stretch>
        </p:blipFill>
        <p:spPr bwMode="auto">
          <a:xfrm>
            <a:off x="221673" y="1080656"/>
            <a:ext cx="5001491" cy="4170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7" name="AutoShape 5" descr="data:image/png;base64,iVBORw0KGgoAAAANSUhEUgAAAnQAAAFjCAYAAAC0UpZxAAAgAElEQVR4Xuy955ec13HuW50m54hAkGACI0iCAIOCJSvLlu2b/tNz71le99iSk6wjK4sRzAF5kDG5412/qv28757GzHQP7fvhrMWWacz0vGGH2lXPfirsin39+XoEvh6Br0fg6xH4egS+HoGvR+DrEfhfegQq/0u3/uvGfz0CX4/A1yPw9Qh8PQJfj8DXI/D1CFgB6F668EqvVqtZr9ezarVqzWbT6vW6/86H7/h7t9v1nzudjv+NayqVilmvZ41qzdrttl8zMTHhz+h1usVzqrWatdotf06ralbpmXU7HRtrjFiNplQq1rOe389zW6241uo1fx/v6fUq1mg0/HfepQ9t4u+1Gtf0inZzzcjoqPX88RW/h395fjW6Zl3eme6p1mvWbnb8HbSf53n/KubX+Bh1u1apVK3b61qtG+/l/byXvzfbTas36v4ujZX3oxNjR/8q1apZNdpjVrVqpWKNWt3bw3NaNbNul350jXHzObCK1dpdHxfaz388Sx/Nnd6r3xkrf396tn6n3d1ux9tUrYxbu92ySpWrGGuzKmPS7hb3VmrR9lwGNO6006yUFd7BdZovfuY7XR9z2bNqhV7FJ28vY8M1xXVJ5vQ719PPkL+QGcmo3l2vRp/1bP7VOKgdfOfzm/6lB73UIq7d3d11WYi+9Pz37e1t/znGD1ko7/c2c3+SBd0bYzxSyANy5m1gTqtV78fCwoLdu3fP21iv9czHm9bUazY+MW4LC4s2Xp8oxmRkZMQePHjgzzlz5hnb2Nhw2dCalZwfO3bMZmdnbHx83BbmZ+35558txkTyo7H/6KOPbHp62o4fP16MSTGI6YdOq23Xr1+30dFRW1pZ7v/znt+Zi0uXLtmpU6eKsd/vBq67cuWyz+no6JjR5lxm+Z5rOr2u97Neq7ns0FbGbtCH/jFv77zzjq2vr9v3v//9Yt4Ou5f7rl69asvLy8Z4D/OR/rl165bdvXvXJicn7eTJk0O9j/n79a9/bdVq3b75zTddtuPjC/OQT0gu8/nhxY/twfqmnbvwou22zL64dM02d3Ztt9m0TqtrvW6v0KeMq49tq23tZtParbbtdFpWa9RdBsZGRv3vtEu6vdLtWL1esdGRUVteWrS7d25bu93xa6ZnJuzsi8/Z2OjYMEO15xrGbWdnxz777DOff9bDsB/axljTBq1V1h7PGeajOdO/H3zwvlWqDXv34ofWGJuysZGGYUQ6ndC/nU7YmF4v7CDvRD5Yc9gN6YROt2VbW1v+3cbOA9tY33SdWKs2UBE2PTVpE+Mj/gz67jNdrdoP/+pH9tTjp61hod8rVnP7OEgKWp22IXfoKa0f9Z/nLi4s2Egj9NAwH9qFTrp774Gvs5WVFRsbbTx0q8Yt19nSQ9ItGpNkJqzZbtvla9es223b8ZVFm5iYDt25zyd/lmyA3nXQ9d1O2y5d+tLalYqNT07ayvKy1bC13NDj/2JtBZbpxM/djm1ubdkf/vSubTdb1mx3HKj02jFest/S/8IozC+yMTs7ZzOz49bpxLrS2vFXNtuF3Wi2WlatBWaQDdG/uSzynXCXruWdfEZGGra4uGj/21//pBi04ocXzp11QCeQoIe7IUogRB3iOhlTGQSMUqUbA5QbYRREvR5AsZOEnp+bAAAAYbVqjXrD7wUwMaAyglqYtdERH/QAnAkIZG3ShPYb9wLsAB4AZMno0z4HiD1zY+rgIQk4C6JelcAGoBIQFOCVYLpB7u415rSl1QEYRTsF9pK0FKAvQGK0I6BaKSwOChPQckHw57CoKw5CSyCzF1DofYUySaBb86Z5kZDsWQi9AC1gIITb34fG6fRc8JgrZlfPkJDl8y3lVoyvA53YCAjM0cZ8Y+APTWBaAMn/DpBJQKkcg3LuGYOyvz6U/tFiQIbYTOi7HEjmCkGyvQccV8uNS755YXxYTCjemLd4Xy4XAdLSXKVNUAGoe2nz4xMSGxP630ibohMnTtiNGzf8ebVq16/BsFq1aiOjI7aysmqNShgNrsGAoGwB/s8++6xtbm4WRldzTntWV1dtYWHerwfQvfDCc8U8/mcA3djYmC0uL+2nT4vvmKcrV67YI488MgSgu5IA3ei+gK7dabsOoZ+1KmN0NECHYX3vvfccBB8F0K2trdnS0tKh7c8HQcbn5s2bRwZ0GIZf/epXNjU1befPv3pkQMd4f/jhJ7a+vmXnXztr27td++yLK7a107QWBqbVcUCnedfGuA1ga7Yc0O22W9ap9OyJxx+3kXqjAHMyUPUKm/6KjTQatrqybPfv3bWd7R1fyrOzU/bCC8+4Tj/qh3Fjbj///HPfAMzMzBT2ZNCz9gN0bDgAINIThz0jBwyMzXvvvm31xpi9+8FHNjIx7WQFfe52etZsBqCLMYwNbhjYWJvaULJZbndavpFotZq2sb1hm5tbDgxjozti42OjNj7W8PsAYQKGP/yrH9vpUydsBGWCXa3UYoM7YCCwX8idiItc16EzAHRubzPdetAjNSa3b9+2B+sbNjY27utgpFFulHWv9K7sQf59vuENpRl/3djesetrN3wMHzm+aqOj4/sCunxu9NzDwJz0Mrr6iy++sF61YvNLi7YwOxc2NLUBQka2HfMfpEPb7j14YG+/+4Ft7bathQ2p9qzSKfssbKR5Rscyd3zYhIyNs2YAeEFqaJPdY+2ld7ZabberOSGT6+J+W60NreMoJ7fM7Qfz8Xd/9eOHAd2Lr77Uk/FCUYuZkIDyIO2EBVIkNAhyJzFffJczGjTSBSgxf3S6VqnaNiwWO+tez5VGc2fXGiONAlih2FiQ3sl6GNj4BMDkI4CmSQ6gIpAU39J5+mO1GHTeyb88u9cOkAgm0y4CBgCwHga+Y+PjY7674jky+mILaUe9Eixmzvg0W03fUOeLJsBf7OrUfhQiO1uwrQtWV6A1wIyELRYyoLNkrOibmDg9T0Iggda/ahuCxVxpV8GQRntAcY7gfLW54up2fG6cQUvA1EFZpQoPYLVayd5qwbHT6gdhKC6xlz57iUktxiyxWbkCcgCYdky0LVcW+Uaj3L20fR5zZtL/FnRj0SZtTnIFL1lWH1gp6E/Ndf+1gAKMjuQhB9EF2EU+0cGJudU81GtjAcbqNZdzHyvkP+2Y5+fn7f79+96XSjXYTABdr1uxsckJW1lesXo1WFmtDYwFvz/99JkCbGq81F+YFgAdz11YmLUXX3i+0OFaV8gE6/aTTz6xqampgQwdwJN1tbC0WDxrvx/E0AFWD2O4Avhd83Glb8eOrexhEfgedh8JhaEDzImh8/EaYKAEFmDoAHQ/+tGPBt6jeYONhKEbhgnM1x73AbgBJvR/UBu5F9307//+73bixCP2zDNPHwnQseVijD7++HPb2tq2c+desM3ttn3+5VXb2m25fLRgCZIeYu7DiDG2bes4oAOsdKxjPXv8icetXqu7/hOYc/3ueqhn4wD6hXln6La3dlyup6cn7OzZ532TctQPcwR7CkP35JNPOrOZr9/DnrcfoEM+mbdhAF0+b8zBO2//2San5uydix9YY3zKRpKMuZHuxDxJF+lf1g9zHAyK+5oSO7fj1z7Y3LDtrd20mTKbmJi0Rr2KafKPGFDW31//7c/s2PKC1QAArsOCoRsE6HZbTQd00meSOX53ALCwWMhx/zX945tvTDa3thOgW7RG/XBAl9u4fecvAboHm1u2dou2dhy81uujBwI66TTp2Jxh3G9dwUVs7+zYF1986bhi5diKTY1PBIJIukJ2PAiSAFfM3c3bd+z9Dz6ynWbXWu5Nq1i3Vdpt3Sd8QdvwbmEzV1ZXrNGo+ZrR+nJPJUwcBEsnQKRv8itVJ7AYDslQrrvznwUK9UyeATaZm5uzv/3pjx4GdGfPv+yAToItQCFlqU5osgoDKDdWMvrcp5e6Aky/M4gAGgcEIIkkxc6QJUOPMpF7URPnAKwTQCHYlECmTEJORUpwEA4BCDeegAMGLbWD6wpXMoqNCaMtcu9VzN0SpZFIblImgF0aNGm3Z7AFzEStGsAmF7QeLsCExIu+4VplUdXqLlC+SN3lDJqrWgVA0mkHC5aBvz2AA/ufxkoKQAyT5kvjT5s0Pg6qk9vQFQ3truESBrShnKtWrcWOM+Y3CVwN8Jza2g1HJO1lvDT/OXsrgJ0LIuwRz9f8SMZK1ioYuvi73EvhBi9lMQy2hF5j7YvEWVdko1R1haJKj9P1OcBSO/YDw6FC45MrJ64FQAEo+B45ElMnY+/tSW5k3idgGKA8FL5vBEZwuUQD5WrHABXMZ6XlQLtWa/iaGBudcLYB+fP763W/FnDCPD7zzDPOHOaKhDnn2pMnT9js7Kzfs7iAy/W5on8CdGJ9AXS4MeWq2k9Z4p4D0AG8BjF0jM/ly5fd5XgYIKLd166ueV8mJsZcMYZqCPkRoIPFZ/wZY9yuGL9hAB1PAiy89dZbbmR/+MMfDgWwmKOjAjrJDffhBgSoM57DArp//dd/tccee9yefvpJZy/ivkNcZK40ABDopY69/e771m537cKrL9q9B9t2+eqabTpD17Juu2cdNpGJFXfw1ulYs92y9i4u2QiZgdV44okn/LpwMUaIi2+UfENXtbHRUZufm7VbN9fc3YQunZ6ZtHOvnB2azcxBBO9iQwOrcubMGZev3HD3A478dwBWsNUBUHkWIQYwGMMCOq0FZPH3v/uNzc0v2Z/ffd9GJmZspBY6BllstTo+hh6Hk4AY72DD4u/vEkaDburY5maEQfD7xlYzhWvEZg/ZrddQ6uXY8jxYHgDd4uy0Vbth5+Jdg+Cc2U5z1wFdrvOkZ3wDNhcbOz45MbHf2EpGWOu7zbaP5+LigtWFQPe5STYkt0cPXZb08r0H63bzzm0nYR595Li7oXPIuh8o7Z/LfvAYFjI25ffuP7Abt25bo1ax04/KQ1C+QW0VEeTu+l7XLl+5Zh9/dsmarZ61IXj4Xwf7V4Zzye6hwp2JbQPgOnbykeMuI9oEud5KYQA829vvCK7ngM6/S3Mh3CJiQjaTf+VC1zrkO8JokKF9Ad3Lr53rifHQQHKzaGSxd/kAasKdoUv0oruLcBmmGDwYL3dJET8GmHJAFzPq3ye/tRaEmAI92w25G2z5mwPNCpTl7q5YkDFoAjQSJlg4XcvffKdZq/sS8TbWI+ZtbGLcY+hCKUdcmBtQ3p/arb5J0aptci3CLiEEApQCn0LlNfqEK5qF1cPoN7wNGCvaiRCN1IKJccCZub37hVzPzt2aWsz9O8gYCwAQz+5Zoz7mWMrfY8FC8hGz4wCz0rPResN3F8QAMmYof3cXJsCTM4U5oA9DGwyb2pILqctbGtfoF7vIAEmKeQzAFmPRL5/a6dAnMXTaJRcLJwmAxkTGX4tZwEjj6vcl9jH/TswiCwujozEqQXBi3NIO0EFdxhrxXmLo9J1cymwSkAMBORYo66lWZ2NSt52dXQeCsBXESzRGwwVGP/kPkLK723SXK23TbjCfx0ceOemAjjYvzM/Yiy++ULYjMd8C2B9//LEzSoMAHW5I3/EPEUMHoBvkci0BHfG347ayupQAHYAm2NecofvPADrG6Xvf+95QAOs/C+gAdbBzgPFhAB0bBgDd6dNP2JkzTx0Z0BGX9Na773uk0LmXn7M79zbtyrW1cB8dAui2m7uuk7pN3NodZ9sePX3a2ywPhQBdtccGsWajIyMFoMMNCSs3NT1hr7z84tBArB/QAYABdM8//7zL1zCAjjkSoONnATo2JjAYRwV0MPB/+P3vbHFpxd5676KNTc1aDTdzivt1zwZxiITFVMLjI3vjc1wJEI7Hgg0Xbjz+vr7ZLK4FXLltxWXbae2JWSdE4mc/+2ubmRp38BxyMzygI4ZOull6j9+Ja5+fndvj4RLwOgjQod+QYQAdemF+fs5q2ea5/z6BYsn6vjKfAN3NO3fcvTk2NmInj7E+iKQP0Nqve/XdfnO59x3YbICS2dqde3bv3n0bqVft9KmTD8lSjnPYPLruNLPPPvvSvrh8zXaaHWtjD5yhS968FDMtm0a7HLBXCBWrOSOMbWWtsMHWBsP/BUsk2++BOU4MBVYQhhB20bjqewE63hWy1fGNIiB7X5fry+df6TmjMJKSARJljiHP2YwcaMnIuSsuAS4BNX0nQCfyhb0BRoydOLF1bnhIkkhGCpYuWDXiucIodpKbUsY9DDm7oAB6Ml4OV7oRKB8JDbVgkxKlKZZK7j0PSY/gtSJOkAGmfVoIej4gzAGdmK8EYGl7LOLETPJ3kjjg5TOGxwUxuReZVE/ISO5OuRUx8u3EGDoATnGCGg9nd4q4u9jl5cJc/JwUjzNqKahS8xFMFskYHavXwuXrDFoFQfGRLFzZaW/ibcXtShwJFCm79xhrKa4A2AI3uVBG32IXo/YJvDgod/dPqKtIAEnAnZ+TTNG+WHzskFKQcOp7vDO+K58Xvzsb3Je84GOo5/pGoXTX6VqfKY1hNsZanHK5SiFIRjTWHk+adnPaDfuGpTEeY5t2yPTLN0AeaxfjjpIHfNXqjEvM1e5O08ZGxz2Grj5ad4YJY8UHtgpjCqBD5mVcYqxhaesOptjN0U4YuhdeeL7oX644eR4M3UBA12wZgI62r6Sgcwfg+1gFMXRDAbprMHRtmxifSIAu+sA48T2BxCg/+s86YJ0elaF79913nSX5y7/8y6EAFuMDQ4Gi1lzuZ/z6vxMQvHbtmj322GPOugwCdNxD3wB0zz77nJ0+/VhirQcY84yh22217P33P/CA/pdefDoA3dU128blilu1zcYoNrwCPh4XCqBrdwLUsXmynrs9ebSPfXK7OnCp4GmouqzOzc7YzbUbztDx+8zMpL10NmI0h2GU+seNeC1i6F566SUf72EBHcYT8KQ1SjsF6IaZL+kz/r1376796c9/suWVE/bO+xdtbHLa6ui8YszKhDXG0uOhfC0Ha07Xuz2Yz5ZvuLBVjM/GZsTfwkhhiNnIV2FWux3b3tl2XcR4P3b6MfvJj79vk2OjxjexrsLGDPps7WzbnTt3HrI9fMGmcHY69MBQH0Brr2dXrl21Vrtjc9MzNjc367pqv0+ODQ6VdTejPbu+tmbrW5s2OzNtK4vzIINijeQ2JH9WoaOz0KW9bRFD17PrN+/Y+vqGjY+OeIwewGy/dRp2LEBYu9O19z/42K7euGmdHi7RIBIwPxFD2TGS7Zz88BDzcLdyf2MEQLfoc41dlbdEZBfYovDMsWmy0uWa90tgUfad3wXk9C9zwAYfedsX0J0/fw746MaaTpBZh8Lsptg4IW8Z49wwCniUBjjATe5uolFyUfEMNUzPcZElQDyxdso85R4BMD0jgBIDXGZu+v0u8Li8wmWIm9UatWB72mXmrIBoAMMAGmLv1E/eFc8PmtWzcFP6grcjxUBBtfrAO4gLsBP3hoEW8+HjkQx44W7MdiL5ePIeXCYe2J/ccgA9R/Jpd9PPNEkgfA48DgzXSMxDPj8aey1qCQ1jXI5h0PEetMkyI6YsAQRcMmRoqr3qo+7V+AnclNR0yVjqnugf87ZXQWgexRhK5rQYNb5SwgKWfh9u/QIIlnKoueZvYheJWVT/cW3qOSFfZeasxorvUMgYXb1b474HAFoEjPOdnhmMHgYqbWIq8XM5D+55d6PILljgmvcA6MbHJ2xhcdHnhPcDMJizyGxtO6BTsobmQOyyAsxpD4Du7NkXC4Wfjyl/z7NcD1LKGP2bN9YciC4djyzCgwBdxMYNTopAHwB+nCUfG/NEjhxAOUOH6yIBOndgwwgll+swBoqxIoZuWECntfdVAJ2YDdiNxx9/3HfTgz68j83Cv/zLvzhDdToxZIPui78Hw40MvPPORZucmLJnnn/Cbt5+YNev37Kdnba1uoCMAHIyMrwzwHLTOruRyeregmrFnn7yKTdg9EWy5bovJUXgcgXQXb1y2dcx7PqxY0v2rMf+hbY8yodn4y4kq/js2bPZ2jgcyHCfQiFyRoSNkRIrhmmHr5tKz27dumlvvf2eLSwft3cvvm/TM9OuS5UdLN3AMwXWWMsNYsCSLuv2AHFNHzc2WRj4ne22AzyAFe5k6bXm7q6DbWxHtVGzp8+cse9993WbGh133Vs4CQfjOVvf3HA3v9au9BJtBeDOAOiGAIY+Xp2ex5Bdvn7NepWuLUzP2OzUTIQoZR+tE+nNfqLhobH3DX7PLl+/4pnXi/OznrCQAs8feraer74MA0iZy2vXb3os6fQU4SpLha7PwWIJQmNdbO/u2rvvf2w3796zTjdsuRFuoCRH7Auy4LFw4d1jQ81cjo7VbH5+1vvGdwpVKIgOd9MrcS9IB8CfCKh+W6k55H5ltmoTBhmGjuSafV2uFy686tABNxvgRLuB3JiFUXq4ZAnfyU8sV6gGKs9Y1bME0rhGcQd0DpAUfmV2BgmIJEasiN9Iu7ZYOCHhMvwBECKY38uO4GLwYEeyVMryGxrUvG8CCXJd6rnQwFzn4IhJVFBlkcFq1uy0rYHbudf1hZknhbhaS+NGEobAoyY5X3AOHBN742GGqYyMA4PEgjI2AlP9vnbFQblrIPPL0wYBNsZbALl/oQmAaAHxLncL86FUAYwp8p1lC/eDVvVHgE7v8F1/dh/fx7UYgog90SfeX/7ur0/xff0sSQ7CfD4T+5CDau7JNxeaE0BICchKVlbyofGXLPN8dl24XNV+tVvzyvfIcL5p0LzGvNUDYHeCPZNsRMxlLxINFlBu3kofI7GpsDwkSdAGdmfMI20RoGMNalconc3zAXQq7zE7M2Uvv3y2AJv5mPMuXK4YHNyE6mO/nBA/dP3aNd98raTyJv8VgA5Dzlo+DNDxHkDPVwF0MDgwdLzj29/+dn+39v2dufuqgA6Airv5hRde8DE9CCDnawTQ+U//9E927tw5n7dB95SNDkCH+/2dd96zudkFO/3kI3brDoDutu3stDx7lWUmfSlgF+5skiKaruPQm5VG3Z564kkP+UCm5Hb1dZVcrhPj415249rVKxEG2+vZsRPL9uLzz34lQMdagvnFZciY5ZukwyaLNrHJUWyrwCogephxz8cfBXf12hW7ePFjW1g6Zh9+9JE1RkeKuNiw77H55b3hTo1NKQy81gzlSrrdYORomwO6nU7BrrMZ8dJWMKKdKJVRS0mBL7z4gn3nLy7YGAxeijuPBw8W2Qcb6x5LKLkRSOBOAO705NTwMkXyR7tll65f9c3m0vyCzY5PFvHvGgPZC22kcwC2r/x6pYaOlyxpd1u2urxs0xMkLDzMQuZgUe8bBtAhA1ev3fTxR+ctLS3s63KV/cCzx88bm1v29vsf2f2NTWu1Uxw3zF1KSMS+RO5geOs885740V7P5uanbXJyzH9nHbKuQkYiplNJkWHLwr6BTbAzrK9+IkK2SfZPAJHr2BDExr+yP0PngI7aYwA2mAuyP7NyEjnwoEE5EBMI6l+AhbEqgu3DBSZQSEOLBAXMVyoj4oH/qfac16bL6srJUMa/ATYEHgIwEN+Q0pFJhqjTn571Wm1vs4RB4EfMTT54ZV8jCNaFMiUFODr3zNzkYqxEUKOXRcGfnmqjOTWbgubVZt/lJeYnHzMBHf6mhI8c0PFOgJULgmegluU4tGAEPpJ/2dkLSp9oF5izXVoY+QLp3wXlfwsAgnAmQJtckg+DsBKEcr/GWO92iNIXD4jbAaEWa1kCrLKWoOZDbcwZO10vGdD89IPTfMeqNqRaMGnnVmbTaoOieDwtet5Fn9hlSybztvEzc04bivYkJpf++d8SoAOskf2tuY8UdmqwaaEGoAuFTIZUz06cPOGZW7AOkpMwYmZPP/10EbdRti1AMy4/4mfcJTY9WQA6sdO8SS55XK64g3CRHgToKI1w/cpVGx8ZtaXV1TBuB7hcGS+AGkkRB7kspfRg8mgH7/cEEGUCy+0Hi9RFWe7ucbnm1x1m8gTouOYb3/jGYOuYjDbArJ8xHHQz80q/qcGH+5DxHwTOGAcA+s9//nP75je/OXQiRbSlZOjee+9DW1xctlOPHbcbN+/Z2o07trMrQBdrTXqTnzEUuIPIcqVagZduGhu1048+VgA6vyYZKHh7SldQaw5Ah8s1HAnI6Ko9c+bJwp8xaJzyvzurcu2ary8YZ+mgYcYNkM9a0AaTe78KoEPHffbFp/bZ55dsZeWkvX/xotfbq1TJ2mWjzMaU8Qv9hLstvEUkKo0VJTl6Fi7XZnPXNyCs4c3tlssu67CITbeKtZpNd3kTx42OePX8q/b66y/aGAlRR2To7q8/cBnKx0w6ysdjfLAcFnPSNdva3bUra9epmmLHFpdtktIi+ySg5boiB2H7zR3j1dxt29XrV61b6dkjJ457nHZSOHtEJtez+sMgeeA67PDVqzd8szs3N+PlmnIbINmS/Wi1Ig7y/oN1e+f9j+zB1nbB0FW6XWvnYBo84uFXYA0Y7JCFpeU5j6MLd2skEiGPIqMAdLJLzu4l7yByJf0rXZiPp2Raz+Nvk5MTHh/K3/atQ/fGN17vcYMH/HvZhKr/R5C+BIKGqeCu3FbBOqRiucmF6YxWVquOBuSs3H6GwhcE74SOBfRYuGiJm8HIKSauBF6RTMDvKBtl0BGf4IARFyKMSq9tFVxbadBpb26E9bzCyCepCTBWxps4UMBtmspoeGKDo67ISnWFiEsUwwwbmJVWUdKI3LaMY55Iwitl7Iq+kBSBezMVnvXngfJHIii+BD4Vfy8JC86mdYNVowyMjURMhxg5ASEtOP0r4JkDy3xO4zr9ZzaS6rTlK09AVQBdAvowUOvPVo1dCh+B7Vh4JUOnRaD2928g8vuQn3KRpnjMZMBKGQnwpuLFsbjLeES9j++Rc/VBBk07YPVZMsW/7grneWnx5nLF+NbrkRhB/KK23GEM2EAF6GPnxbPdjePvJ3C6Z8dPHHdAp3gsromg665nBXos1M5O4aZnGMqsPbEAACAASURBVHk2gA6mgp+pE3bulZf3MHRSIrwbQAf4AIAd9CHrfO3adS8IvryykhTx3quliPkXYEPplIOyXPV+rmOd09aDAB3rzHezhC9Uq+5yHRbQYejefvttn6M336Ro72DKg7bhNgXQDcMMaBSYawAq/7388svOOg56H+9CtmDovvOd7zgLO+iectRjfVLn7OLFj2xledVOnFq1q9dv2+3bD5yhC5dr/Kf54WfFJ3YSq4Dupfbn44+dDoCXmF/dB0M3OlJ3vSxA5/W9ajU7ffqknXqEEi2+oo+C51yfIgMAILK2h/3QF8AcTFg/oBsGSOs9DtA6Lfvo4w/t8uXrtrpy0i5evJjKXkWhZMBct5fKkmSAzisFVBrlpqWCId9NDN2237u+GUlLrGlkUIyM5oD1wd+QzZdeedrGqvUI9UlhNsMwdHfu3fXx2w/8IE+4yQcXP0l3d83ub2zY2r07Vq1XHNBNNAC3g9fNYXOH6t3Zbtq1GzesUq/YI8dPeLavt6vv0fsBuhIDJNWTreOwVVE65vKV634BYG52dvqhtaRncw2hU8zDnXv37f0PP7GN7d0AdM7Idc3rT6T3SO+73WhRgSPkfHFpzgtu54BOYM7tYZrHIAiC8FB8uPqUkySyibI7uWyzqSd5jPv+95/9tBi14ofzr73qSREK/HcjD7CqlkgyN1xiLQQGcmAUBrKsuSYAJfCXLyApY58IABIUsxs3skuiPENQlEFNqnO4qxSIq78HKxIsCYooYugi48WSuzMXdIEnARv+JtAQyjsCe12ppoQIZ+owyAnE9uSR9Esjdi2Jpr9K48K/nuGbXKb7CbyAgysODJbXgHPMWLA+nXQShiabPgO6AXEULgRoihL20zgyIZRByvubz0WAiAhAl/EtAVkESvO/0aSo+5+TC6PmPEBMZK5KfnLgyDx6mnkf6xj4tazHp36IXcifpT64LKVFI1Cmd+W7swLUJ+mP32Mi9bd+BlX94f0Ag8OUiifOpGSLHGyGAg/59ABq3/XHx5MiesGoRhxGZHcG0Gddmi0sLvipJ0qI4D7iZaD3cVExb8qsCvkI2RWg41kErb/y8ksFOJGScPms193lqjp0B4GJHarR31hzYL+SGLp+RZyvSViXYRk61iQMHVm2+zF07Lw944tNY5W6Z9NDJysAloihA4hcuHBhKLD0VQEdckK/qan22muv+TsHgTPGjPkkKYKkDXbgg+4p9YgA3aa9++5Fe/TUaVs+tmhXrnJaxbpt7zQ9NMRBS2LaBKT5nfplnZ1wE7HOx6Ym7dTJk+GCbTaL4sKuh41QmbqDg6nJCS9bAsAeGx+306cfseWl+a8E6BgzsbTEHQ77oU2sScm+ZI+SJV6DtIivPvyJPIdM4IsfvGdXr67Z6soJ+/DDj2x8bNwq9fEUxtJ2QKfi68GapCLovQihcN1Z6dju7o4XmBVDt7EdSUuS6zohQsnzIz2LS/TNN96wZ198nCJHDuiOEkN38/YtjyfcuzmOjR0bQWpeHgWO3bl7324+uGv1Rs1OLK/6Ju4o9+834pj6rY1tu7a2ZvXRhp06cbwo5XVUQCebldsx9OX2zq7XtWQulhbnbWrqYWZScsIai7IjXbt+Y80+/PQLL/MDoHPZgWXLAB3YhI2lF8RvRlkZxndldcG9LHGaSJxsw9qRLQLQSd+im4U/3AOT2b+ceBGOytctbUI3AOh4x76A7tz5V3rOojUjLdbjwDDfKQCS72RMqSEnQ01cmAY1BwwFkCDIeTSK8+YxYQxQDuYEEGGu8k7kRl1Mk9itHHTofmdIEoihvc4YMSm1ACrJ9Z1cf2HAda92oGLLBEK8r7BSKY6tcG+6JS7HQu3jXRorMTTObloJ6DDs7B5Z7IAXDBTv0fFpxTsypgctSVh4DmD858QI9gMy9QtF7s/zi8tagzkgI26SLDdEmEDcskaOatOF6znuKWPEBJhibMvj4Pg9Z9QYBwm3dqbe35T4IUEX6BfTp+9VSDcHyPRGfdD3vFPAX/33tZjAuhSnyyq7pDSnedyjs6LJxd2vkOgXrJhklLHgZ/UlwFl5hJ5+D8YzjnlrNEa93IFnuRrFqUM+cdFwnUoDuDMfWa5XPX1+aXHJZqai7AD/8R6yAlEguFxpByyFxgSQyHWPPvqos16M6dwsMXQvFd3yDUHK8uLLzz773BMwDmPoHNBRtsTiFAq5rvdT3kp2OAzQcR+yARPG9RhhGL0CeKc4FP6mOBLuoT+soWEZOmKzPvjgAweMxKgNA5aQF2LoBDCHBRmMKfFzADoYF7nYDrufeSMp4Je//KXXyQOsDtPG/Jnr65v24YcfeiLG3MKMXbqyZnfvbdjWTpQl8cr3Wa1QMXa7O7vWovxGp2uditn49KSdPHHC69KJoUPP8Gn30Ol1Gx8b8WKtD+7i4qt6rNkTTzxqc3NTKfD+aAydsyqXLxes8rBjHYDurgOZbicVPK90bWlp0cbGRod9jK8DdPyf//y23dvcspn5Rfv088+9+K9OF5Bel77R7/JIyLjLrihZg0bA0AE6XRd4Bnqw+cqI557ZuQn7zne+bc89/ngh/8N2gDbcukO8JJm0e4v/slYAdF6qawhmmnfSRlg0MmeR39XlFT8EYNCsCpxo/fa3HxNy9+4Du33/rs/PI8ePxSlTiRTJr5duzYkJPXe/fkj3bWxs2g02nSMjLgeAn/6PewJTvdgA5l378tJl++SzLz2rt+WF9BueMKTKDm5zFAZGm1NWeKNRtcUlMtnNS5x4XGoKU/CxTKSU241UwUJ4QTjDTbli5RPAC7uRTptIR5TyHX2SjP2ff/vXDzN0r14413NAkBo7MjLqZ5L2kuFQWRHf1QH0CObzau3JyOe137JSD4gsbJnAV2GAFQuWhEuThGJHoQso0Mn+icvdt+pUHtMnBS9QEUqorOejmIfYZQVQFRPIe7UoSwQNoCvr0OXgwcciZaJqMvR+TZTvalm82dFoqs8W3Y9x98nDzZomsfg3lQCgrQC6nD3y8fHA2bKES472va06acMVeZRPKWIDLY5kcxc3rum0H6QdXn8nsUY5+JN7UsAsFl3ElWiuBPgFqvKFKdAmUKRrc4CmPjoETQBGc6Xx10LRQs3frXf4+LBQ2uU5stp4kMQi4Kg5cznMqHGxi3oHMoV7p2QK92Zaq62S371yDwtGqQLF0jHekQykQqS8f35hLtzn8rbUI/zh2LETXnxT9bl4F4wObeIsV9qkkyOi/8HQkS0pl+vc3LQzdPpI0cjFDQAZG5soYuj2MyY77ZbdvH7DayV6fTVcMAcYiWFi6PoBnRi6gwAd61JMyFEAHeAXQAcDSVzboI9kFiA4bB05PZO5AJx8+eWXDugUonLYOwXo/u3f/s1+9rOf7Yn5HdRW/R1Ax/Fmzz77jE1NT9oXl6/bvQdbtrPb9JNxmu5uLQ0M8+P/Adw4/QBDZl2bmZt1ELsfoKOi1shIzSbHR/2s14376+5uJdzkzJknPAj9q7hcmVfGi7FiEzLsh3FjHXjiRjtVGahZHFM1MvyJFawFxuJ3v/u9EewyOj5pn3PSQCOAV1mHTgHtKmmx9yxp2Q/aw4Zdp0psbrW8PIkbbk8s4ei/KLbPB10xPTNuP/jh9+zJdLLIsOBLYICTF8TA6l7+5V0AOg+nGpJjwxtz9fp1297dsVEyz/2kGsDt4Kzj/ey25hNvw81bd+3exgObnp601aUlPzf8IEDXv4nXsw8DdMjDnTv3nBlfXV3xc0+L9yd77YSVqkgk1vrTzz63Ly5d9Y1+i/N6cbvyv4RXHG+kDbzH6neC8Z6aGre5+dlIkuG7bPMpPVLo3JRE4adrsZFPMf+yb35saOZRzF2umCbmknhINuzomf/jb/7qYUB34bVXezxYwugFbmHfUiwbL+PBbsS90F5k+jiQSu40DY4MjiveFDAqw6zJIZ5DE6I4JWexUpHifnSv+/heuw8Bl1x49Dfaqfa60Sr8/pFZGUxeTKhAh0CAMk54roLPYayUbJEDCoCi+sb9Ain5YnKg7MeEBdqO31UsFzdbAGMmh+BQH0fAX0qV9v6lEy8QJoGdggnaAxTLxVbslBKg83urFFMukzMK0IhwpLRqLx1DRq8njZZHlbA4ArSGC1WgRX0GFKCUxMbS7nys+gFuvlAFsnIXPvfrHfnilZxxT75jzpkaLQ5n5NK5n5oHzTPB33lpGAHUqE8Y46h3SR6R6TwpQkebaRz3AMn0DG0WJCeMn6+dBoWdIw2+BguQXMzEe6DcvH8kyqCMKhVbXT1mjZHxgp3jGbCFFB9+7rnnXN7LI4lK9zGADraHd83Pzdgrr5RgRnOnw6mHYegYN2LoAHSLy8uulA4yPMwfbjSyZvtZg9xg5wydYugOAnSSr6/C0MFeMRYvvvjiQKaCsXHW49atokTAsCCD+0iIAKCQgDEsoMNNy9Fff/M3f3OkkxLUrgcPNjzui9NAxidG7fNLAeiaMAmANi+lFDpI7LdnRgP2AHTU0Op1bGF5KUrjpPILXCOGzgB0jZpNTI65vtpY30g6oW0vvfy8Z/pFaYxBXM7e0WRtsaEApCspZ5jxZpN65w4bG5I6UriPdezEieMH1kzb77mMB/385S9/ZSMTkzYyOm5ffnnJQaGYfekV6aZ+Y42MK5lKxwSKVaZ0jJ+3nAw4GetUDkgmxOcbhu4nP/2xPZLiJ48K6G7cjFqO/frSz11eWAw2e5hBTbr38tUrHns5PjFhK4tLEdIz9BP2fxHztbZ2x9a3N2xmZtqzZ71abIrXz+/aSySUJzL144P8HuYRdo54UuaCwup57TzZRUC1xslDDbpde//ih3bj5m1fLx2PYkinOWS2WGFpzm57DB2nfozbzOy0AzrWDN0RQycviFdgcGOuDOlOUSbOz0tPyV9uQ/zlocPVNrUbOaEeoGzOvi7XV199pRcFcSMmy5mGlE4ro5czWYpTcyNFQKhARwfQR0ZmxAPlMU0ymDQSoyADLGOeH8+VX8s75EbLg9QFENRpLSQtPgE1j8dLAxaAPEQaF5h2+gxavyCJvUGocoZOzJ2DxkwoCvBSgFjFgKVivekF0b6yxhxxf34cGkY+nVKg5BDQOrDa25excFwroEDCR84OCrhI2QBmfYz8/DiAbAgP2VU+t/ySsbMSchhYjrHJmbgY67Lor4ROSRNaaBK+3PUqMK52ad71Pt1TyEPfkWo52xdNDkCuedL85WCsAAXJXSRQIfAtBq3sx143PNfloJL+EItVMnQpziLNTVwfgblaN2pPKe/poG3fOY96iqifmAFj3O15DB0lDYpxSB1bWT1m9dEAdHo2bCExdLhcaZMKwAZTGG1TDJ0zAFPj9sorLxdzKsMUJ4hU3aBySPZhBrVFYeEbN6JsCUkRGKUDzpmUyxVAl491v6qn3YAZxhqFJZerrlPf8jM0mUvA32FAMX8P7kzV2RsW0NF+dvtHZeiQEzF03/rWt4ZyCyPLJAX8x3/8hwO6PPGsf7wO+v3+/XV7//337aWXzlpjpO4M3YP1bdtNgK7tJxyUZ7gKxLApb+0mYNfr2OLKsi3MzzvQE4unTbx1w+XKEW3MFcVbvUC49ezcqy/Z+Cg1GN0yDNtsv465pagw5TV0UsnBD4g1xofaenfv3PO4pWLDXLOUyOIpSkOBd8Yfd+W//fLfbWp23rq9ql2/es37Q9iKCoK77vTjvMri6tIfyLhYep1eIYDV3O36ZpBr6pRCqVJTMjJgBQSXV+adoTu5sODPHxbQ0XbeA6DLN8p6BiDZYzKPAMd43qXLlz2DfZpTImY5JWJ/QFiQB33F7vebPzYUN27css1dErzmbH5m5lCGTrreJSo7nlR2Ln+H2nHlCglWCt8gHreEsQUB4eW9Ajgxn8zXu+9dtDv34jhFouF7qbgwYS9+WpKHI0UJM/7zY0VTyZKpqUmPm8TlSjt4puTRbZ4/M06eYGNFRnVUQCnr1gqkUROSShUer+cF1aN6Bx/AOYBOm4v9GboLr3pJaih5r9bvZ3hGuQxnztL5qRJWhofvKaDqsVfJoIk1oSNikGRUc2AgQyxjicL2orxJiPleBoD7Pfs2ZQH5tUmA85gFftZ1mnw3vEwcoUieYBGKIJ4RrtZQCpHKz0ft1sTTbj/oPXMrC1zkDJ0DPGLHPONp7z5I4yHhIdsxQCoZujV3S3v8V2LPHNAxgfU46QJQ5yAk+d9z0Oa1irKs2hwMuyAlgO6Ajvi3BOgKwU7CApPl1yvazhdBqQwFxFSbTwA/Ri1qMundGs/+sdTizMG8QFMu/AKruQz1L1wpLslcP3AqFgpgLlHrkkWBy1xO9C59pzmWUuQ9yBdKWQo9VzJaA0qmkTyoL/wbzHAAbG9Dg5jRlOENqOrGGX3VWjDRBWPe7dryyqpVGqO+FrUefcff7vi5m3z2S4rAfaUCvBTZpA5dzhrGLjh2q5988qnH0B0G6NiVrl2/7nK+cmz1vwTQoUyJVXOWug/QiSlTPTTNy1EZOmqc6WgzAN2gD+/lnQJ0WmOD7uPvbgwvXfJjrMhY1Xwfdi/vg8384x//aD/96U99joY16HruvXsPPIaOwrz1RtU+v3TNHmzs7MvQSReFy7W1B9Atr67YHMWQU1KEGDrX272ujY01nKEjFGB7e8dZJsIzzp9/xUZH4rSEowI6GC3GDHeSbxQO/cQRTz7WLVyu91MGb4A6+n7sGIVX93oJDnqkdA9t+MUv/tlWTz7ipTVukM1NZQFCXRJYc0Yzi4nS5pCx0UYLWUFHxEkuUWNsa2PXqzZ4lmu9HqdzpLIX0g2UvvjpT39kKzMzQ8mM+iNZBdBJZvJ/Wf8ek3kEQNfcbdrlK5et2qi7LMxMToW7dR+KT7ZkGDnntBKK/ja7LVtYmLfpiUlPtDnI5Sqbkeva3DbncyobdenSZbf1AFlcrrk51r2qQ8r9Cld5+5337P46NehIfvHI6zgjmdi4Tsdj3LHBzrYB2nz+uraysuiJI9jA1m7L/5Yza65j/eSNOMqz1Y2kTQdphEEll27YrMAD8lbJGwbOAlcwj4BHMez/19/97GGXKydFwNDppAgCAmEJ/JgLPxKj43Wz3MCnGQVh9hdR1W5ExlbxbgJO+yF5GVIfnMS4IBhiwvawPgmYgfIjhjL64kY9K16rsiFhrKJOFrPq6fXVWso2Kk+IcL8193sxXRRpcE4yHio5IiBaZCtxagJHaWXFJhkTzzqVrz6BU3cBJ5cxtfG87VGVEu+qv4ugU1yfNJe2sJg40cB/9sK56YDf1G8HCNkxYbwzBybqO0LEmLEgw70bMRw6I87jQ/xg6WBquN53EH1ZucEuBgjW38rFlebB3bIh3JGNrLpXKUnFS4sEgBCYy4G1vme8xL5pN5IbOG0GYkFHzFguXwKXDsSzEyQcoHvSgxhUZTczdgDoqDHkz/LpiSPiBNAerK9nCR4yXtEKHeMW7Y7QsmCsY4NSspKRhWpVknZqcRoHrvFW24/CGRuP7Dyf3yTfALpePcCcgCFgg34A6GgnMXTlfERcJeDMDwL3kxXGPYYuX48CdPz7xRdf2ujo2KGAjjbC0DE2qyeOuzL6zzB0vBc5BHAx53kMneSM75Vt+VUBHYAxB3SDwJLaxRgfpWyJACgMHWVgvv/974eEDghGZ53A0P3hD39whk6bngHIZs+fiRv67NPP7OxLZ61S7dqnX1z1Q+F3my2XLVz4BHzzcYYBZg5XJe5Yj0Hj/MqurZ44Fm56XLGAPVyuKRtvtGI2Mlp3F9NuczcBumCI/uIvvmGoh6SVj9J0Bz8AOsAcJTYO/5SArtXs2p2799JJDi3XYcS9HT+eaiQeUllA7xBJQBv+8R9/YY+cftxazY5dvXzFRii0TyxeYqFDn7GBVUKRksX6isF3ux4Soc3fzlZkC9dS7JzbWgo6J12MvT15ctUZuvnx8YIkGTSIsjNs5oihK3VMHJWIRwbW04sspySMg56pZyGrO9s7dvnKFWuMcRzhnM1MTbnHbZiyJflz+gEXG1BOL6Fo8erqkk2McWbtw4BOz5AOkJ3X79qwP/z8toc6QDzg0l1c3HvsnvSjH16gmLhU3Pmtt9+1ja1dZ3sj+aEkVAg/8tIjHUqZBKBjrYCNjh9fcUBHVrMz3Wlt8S7FwPn6waaSoKnzyiGY3DaFTfakisR2+/nysHwp9MOTMq3ia2N0NJJHkcUDkyIEBArXKoPsyQApszKdtlAYyixgXa41NV5MniYhN96KbZNRKtixdO5qzt5oJyRl6J3gEHeATzqo1kHWSCNApy8W8yPLNPFiI6INsGjJHewHx6PUYCARqUSDdveekcpzxIjImPSPAQtViRn9oEPjitHWuKjPAGfjmKhUJ09gQ+MpwOMMnZ9CkOBLBob8eJgUvycQJCHX9wI/OeCTG5trcvAkl3WUbAl3sQxSDvBy1jHOak0gyMuQlFnMbjwSEBXrADuaM2BanHq++u1jlwCrlK6Pr58/u9cdGn0uz5dVn3WGrsaiYJmzUiWSU8Bcl8O1mSsvGROgG3eLL85u1+7dx73TctCr0xw0PjHX5fnH6gfvxL2q/rmb0Kvq1K1eCWMBM4r7aIod2FhkZYml4z6v+dao7QmWp1wDikAMnQeGp/hGsXu4O3WWK4Du1XOvFG7KQrmlDFsYJdrJKQUHfZyhW1vzPx8D0B0CVGgLrNOgsiWMJ1muyCG76n6XG98r2zJfg0r2GASWaCuADpcrDBBHaw26h/cAkGFkVRdvkHGVzpHL9dNPP7Xvfe97ftsgho/34XIkBu4nP/nJHsM8zHu55ubaXXebn79wzjrdpn325bUC0FE4OLwTZTC/xhUjRBgM+qjT69ipxx7zEhVi6CjrIFmpV0iKGPFNAuMDkEDn4iL65rdeS6y+93jYZvt1hDIgK8z9YEBXPlquzdx4omdw2w/7Yez578H9dfv5P/2LnX7yCT9yD5ls4HmhvilrNo1dPJc4RMI+ol5p7iWRtygY9LBF2mzJHtDG+A5ioe5jeurUCQd006NRr3KQjKp/9J13UYcOcCA9H3am4gkiXjpnAEOXg6itbVjzm36k2/JSgIhh3NfS9/vJPM/f2WnajbU7Pm7HVpdsfJxM5IeL7WmdS4dqLA4bE56PDkSPMZ7EgR5UixB5R3X5yR+9it27+8Defueibe7EpkBJEwArd7cmEkPVIGif7PTysSU/Ng6PGzF0vjFKiRYFhvFysSluTs5elUNLLCEy4URW8qL1s3zIDnOJrGFz6e++gO61Ny701Dg1wGmjlMmKYBDfpY/cT0XSQEqTlvvrIHeB/p4DPg0U2Zic7SaqUYIfjS9BBYLJIuZfZbwxycrEzelwGXWBRB6jnzV43FvHtZmYAsUzqAhkyTCFG1ngR+3ifj2zYLwyXz/980SRBNr4vQBs1Zr703PAqvEQaBQQAVjQTj60qQALqfhwDt5ysKUFppgcxdtpLvvHi+dwbTBYkXhQArHypA8Bv/J5KqkSiSdqjxST2NvIZEY5lGemco0AvtpbKLSU9JGPi2e5Z2NcLvJgFQuZSrtqscr5XPWDMZ9Pj1Bm55ZKzGSbGF/AnY5xvI6XYHG5LOVJ/XXmOpUMEVCNvoS71cFcYmyIQ2tUR4LScBa15wHIk6NjBfgXSznP0V9jI3uK1Aag69iTTz7lz1RxVY0d7wLQKeZianLcXn01AJ3WVIx3BPcOC+iIR+N6XK7/1YAOZghFnH/6AZ3WFGzesEwWxhmARbYfhWsHGUvmjvFkjI9StkSKHoaOd+pUimHeB4MIqKNsSb5+9gzGIb9cv37Trly+aufOvWStDoDuapxQgJGBpcPDkzZXucHZ2dp2QId8kxTx1NNPx3GH6ZDxZnOneGsO6BgfdB4GjHNCL7xGwg16w835sM3260g+AXQjr8OcfauHA4pgwvJ+ob+OAui0Wbx96479/Bf/Ys+/9KJtbW7Z2tpNrwPK2bZ0Kt9U9utNbaCkxxgXMXTI0vZmnAHNvMKYcf/9B/dT6aQIx3j22TP23e9+26YcPA33EdDmXffX16OoPaY76W5CqADIXjpnSEDHM9c3tu327TueIbqyvOTAbsiKJ3uSyfJe+Djs7DpDB0BcWpqz0ZEAivHZm9QnPZbrqsOAroAt8bheamV19cAakAJ0zSa1AWt24/ot+/Cjz2x7N2yI3Kmu59OGV6wYbUAWZPtOnjzmRak9MafVceZVm4QCT6X4VS+XJUbS66iVnkDdQ7IRz+4HdMg1gC6A6CGA7sLr53tCxPzrrtJux6oJnTpzlGLPBHg89iLF10mocpDD9Mjlqu8F5Ar2JIEhR9Z+ukNZfiM34BIKp4yTMYcylQi4CylRlW7Q03mmYudKIBmFWkNZlueLipqOd+4thsvzNCYSrGK36q61MiOFsRFDIsConZuYNCn2AIZkMIaLU4kirgqz0zeK0w888WQvCOJauYM1RmqbDIIMnoBpDh7z96gfJfsYDB2fnE0rF1+8Ma4vs2FV668AnAl45QvbSbZsB+rj6q6RcFHGR27p9Fs2zris83NtSzAVO6l+4+mu5uzYsbg+wFUOnOP7cHnDTHvsZOSMRHYx1fzv33MjFoAynpvLfwCw0qVcsnIRExWBxRGf6uOHy5VwB48Vbdvk1JTNTU37mPNObXCWVpb9SKY8Fg8lTlIEDB3X5jF0mhsxdPydpIhziaFTm2N+S0BHfKcYuv1AiBg6+v1fAeh4v7uLkssV5qc/hqrf5co9KDftvgeBJa5XoV/AGXXaBt0jQAfzAcAcdH2+/gD8uA9x154/f34otoX3Ef8GEPzBD36Q5G5wQH++rq5fX7Mvv/jSLrx23pqtXQd0WzvtAtAhx8pylUHiX06WQf+EC7YdgJcQBsqY+AkkUd+QMWhU4+hH5glWzXVjrW4z09N29iWO7Do6oOPZADo2CoQIUAl/2A+gEhZVxpBnNzJofQAAIABJREFUETiO4Rv2I71++dIV++Wvfm0vvHTW7t27b7du3rJRbCGhJqxrTy7D4CdgnDabJI+x5gE/rE/pfkrllC7XCIdgwwKzTH8pYxLenTEfU5JKXnvtvE3gaRryo3VMezmLVCWpQv/GZnxhcT4A2RAxdOXz1u3uvfteww2GTpmiw4K6/Zofa2rbrt+46WN1/Niqh5r0f3LdlBM60u0HrUXuYwPG2CoWNycK8s2+Z6tWopg0Fvzzzy/Zpcs3bGs7CnATe+5ygZMGAiUxn+AOT1bwbGKqFYx4MW2Yvk4CdMJGoVsTyZBsFs8T+6ekiD3tSocQ5BsuyacAXbj8DwF0nBSRAxM3UhT8hJYUw+TKIAxmbmgEzgTuZIjkWuVZOfDLWTo9y3e1ALQsNozvnB2i2LDH8NVdwfgOJBVnlLX1I7lSgV0PPMRAJlcZbrIy9iyMcDAU4SbkHWT2Kb08Hl+WYhBIEyMldJ4DEv2cgykJndi0hrt7I/mhBDsAQIJ4G07zeqmSFPMHUPNzQb3AYaqPVi3Pg/P+JeAno5/vaARCuSav3aXEkf0AngBwtJkxKHfZUugujilBhH91TwCfcEPEGa0lWyYXhECV+q9YLpcVXOnODO6NTcnnQsBSgI7fVSYn5CVqlAngOcsLA5p2fmLHoq1xaoPk1cfO6/r5YWr+cWDncYnRLgTmXqpK78lDmSbS2IvFFSOqeeJ6Ek8Ux4jMcg9Zw4BDCrO2WpEUMD8zW6wzbQgWFhetMTFW9FfKi3gPslx5Vj+g4zvKN5Dh1g/oNF8xZ5HQAkMHoDvsLFcAHcwTz8PlethHLteDslylc5BJJUWobEn+XOQDEK0dK39jfAEVgz56B/FpsF8kidC/QQCN+5QAo+PWBr1LYyq3D2CDo79kiA67n/eRoUo7YeiG/4gZr9r16zfs008pZvyG7TZ3PCkCQKc6dHFuclm2RKUVclc9c8ZRcoQfyHW0swMYUSZ+rFNkSnLAep+fnbUXXjyTHds3PEPH2gLQA4B19vCw/e8/x5VnwYDx37Af6SpiSP/jN7+3l869Yjeu3zAK1DpDR3wT67c+4qduuP4Ja+0A1smBXlmUn40G8poDut3NLQdtbNjQ6YDhJi46Qn7qI745eePN1+zs2edtTGebDtUB9KV53bWt7R33BJSbcvRj3WtbNhJwGqbsCONx+/Y9W9/Y9OK/MHShVw8sOTlUS5FxYpBv3b7loPvY6qrrxP7PfoBO6/WwdauNAWPLeOYFynN957bMQ4OIT6c+Y9s++vhzu3aNOn64RruewIAF8Jhqhf3gVgW4dbu2gzexWnWAPj87bc3dHet5aEgAQhE70j+SsT2/J1svDKVrRJ7pd2EpxizY6zI2b9+kiFdefbmXMxUOELJjpZxaTNZLBkbXKxZAbhxVRReQ6Y/rQhl4DFKK+9J9HPkF+NJz9R7KIrhq6FCzi8RP3JQdawO8YE68ZFscW0bWrRA0CBt3prsLEwDRcUpBlYYPHANW1oXDgMfZsAIWOWDJ2RiaVC6cQOICUXIX5+7NPNZNLkyv/cY5ogRFpl0B/XWw1e15Vo33MZ3l6vFdKXZM7SqBViyLACClS03oXuOZA3BnjNK1WihcF6CP8gPBPum5BYPVV6fNpydVuY6SHYCTOHNW7dsP9O4ZwxSkmi9ugaEcvPIcArvlcuV3zYMAXT5PADpiLtWWEmihnOI0BT3f4xRZjKnsTjm2ERfISKynzDVPtEkfAc0c5Au4C8Q6+5xAOjXnvD6ex9JRlBWGLkowUItxaW5+T0IKz5jn6K+J8QLQ8S6d5QpIQR50jmMBImHRVlY8m4x3USOMGDoB6ZLViLi/KOw6OjDL9b8K0Gn88izX/QAdssU1KgXAfV8F0BFfBjt32EkYapMbHz8rt+NKdBAAzGUBYA3TxjpSvN6g+5mLd99910HSj370o6EMZFxUhjpQN40aXLCC2ztbXrZEDB1JEXHMUKxJMXRKNnEDlE7+gaFz9ytuWAfT24WLfrRuvunAuDA+znKT8by8Yk8+9ahVKiXAHLYT9J1+A+iYH4zxsJ9+QEffmK9hwH4+Z9z30Ycf2x/++Ja9cuFVu3nzlicGcPSTM5We5DViOy1+BsAFoAugSzWFYExwJU5NTUdM2507BZPS2t7xcZPOIwGj1SHoHf0UR/q9+Y3X7emnn7TxIzB0zD96A0C3s6sadFGhINZJzRYWZwuPwGGALgcbN2/d8Xi38fExW/ZTECI5bL9PDsByHdivy/n9zt077uVgjDj9RgmM/c9VW2Tv9PeDnu8rodt1Jj7CesaKWFytvRxU4X2BWUXGqe7xwUefeH08NtW+Ppxgirf2/Gj4qrtK+T6SiwK4rS4vexmfFoDOT1Ypy+eIReMZIlC8xmuy4U4dZMl86jMxdLm7VbYV3Rju+nDH8px9Y+gAdB6TRjaT3Evk3400bJfjSiihkAq5wpj5RSlrMlyCHkxUsB3OrKWsPgG6fmCRTxQg0BkyATAdWJ8OsRUTheIoFGMykDK6/i/BqbSV4MJex4GfM3KJaSL4VAPBZEVZlmirUDBsheL0CoOe6tj4+xNook27HYApWZMqGmwe0KhyL8QHeP0Z3GeZa44+5MBWkw1Tp8l3IJDqmqkMSsR4hXAJiOWgUQtLYKLsU+kCFJDW3/S7gCD/9s+VwLnAE78zZxI6xtxdoL7zidIoBFr7ubyePRxuGYFK9ZfdI8Lpi0WFqzPWT4ZH94n9CuYwkiI0DsG+pRNnFXeXYkmKnU8qBaL7vISLXxPn9Upf6X0+/4QaxKD7osRYb2xupkzoyISV+5TLkDEZTQdOqQ6g6ggC0JERP2kFiFdN4+IbnGC/qQEmOed3wN8U2a/TUXdN/ykpAlYDecJIlCA0mBTiZxRIOzkx6kd/MXeuqNJcR93IugM62gzgOQiAsJvlpAg2VqvHjoXGO0DRM84Am4OSIqTAAGs3b6x57AlKa1lnxAb/4bKBfhCgo220c1ijzXsIuIehg830I8sGfATo6MNRzlXleow5TBvtfOqpp4Z2ub711lsObEiKGP5T8sQUhoZV5Gzfnd1d+wKGbrdtzVbX2rs7yaiEsYcZRp6L7OF2xARhZM48/6wbLGoOknzWau16DDCf0UbF9SOyBQPpG6Ju17NKT58+5UcZxmcwQ5cDiKtXrnuB4DNnnvaiyIM+0nXIvBIOkBP6wPzqHNfDnpMDEa5759337K233rXX33jD3a1xNCO6qWXN3ZYXm4VWYB8em6FwtUZJq2DwxybGHQRtbwWgI0EPu7bd3PE1Q1Zn193Yux531eq1rT4y5oDuu9/+tj3x+Kk98eqDxiHmkgLYtx10lp84QYisdQCubMgghkt6gYQIZIh2LS4cfK6wNrN5O/d7h+aasAASLjjikJNrol17Y+g0L7rHVUxCk4cBOuaf9YNM7xeLq+f5v73wfvWsbZvbW/behx8bILbT7jle8A1OreLxk9U2m/4otM8HNy3kU7vStUdPnXSvDjGqnWaAOcmh7Cj3yOZxKot7d1IIg06eEK6gf7TKbZb/B1Menj2S24gblj3jufvWoQPQaddeHH0EGk3lGjSgjjjpIKxIygT0mLaUpefLOHNX8mLV5sknh+fIvZaDBLnE5KLT3wQ6xHx5p7NgfQ2YH2jvbBenQ8SZeR7nlM7cpA28VwBFpVG4X27LcscbIurtTnSzx+mliaCfAMYCbAqwwTKmGCkHBqmobT6GArtC8DlLpr5xbz5O+y3sfOFoYfEsxW1oLnLQlu9WNL5yw+qdOfOYA+/+7wWwEEpPosF9TKmSdgBYB11pEWhu1ecATaEI9Y7cdVyYhWQhcgCqDFwtEsldnmGq+5kvbSpy2SzcsYnhA2RJLrh3D8sJU5mUCgYEQxZ9b4bpSjIfygbWryxVUswRJyqwY6YsDuyrx336Qa57ADrPImZLcqZxm5mdtZHJ8SJGh/dGMHjPARMLXYAuSa7LOmAuAmkrHkNH0dl+QMe7eC+7W34+rA6dA7obN6xeGQ7QEUvG89SP/eQYkHzrxporWJJC+gGdXIM5oKNvgL9hP7QDQPfss88W4zHoXgAz4wGgG/bDOmQeAHTI85NPPum3HmZIpWd+//vfOyBTZuyw79R1lElhLOkjgAGX63YzAF3H656V4RIAOgFl35gJ0FXMnnqOo+TaRi0ysva6zd3oQwbokCHWgevedttOnTppjz32SJFpPgygU795/9UrNzxu7Zlnnrax8cFJATL67rpsRhYu/WMNEycpGT9sDHNAx/xw7NcHH35qr732mrtLC8Da4xQJkksw2NgXxSIGS+P/EdpRrdrI2KiNjY/a9uamM47dFLa0sbvtJ2sA6po7O+7GJXGly+bei8XO2V9++9t26pHjNtJ3FuugPjB+uKxzr4F0/vjYuM3PxRnQw3543o21m95n4hkX5qOQ7X6fHNANAxavXb9hnJpBGMPszERi/R4GdJINvfOgZ+ffox/QYbSfjWy/230PoEvhTLCrDzY27O33LtqDzS1rN6M8CAw1dWBbJLn16lE8O801MuZ/b1Tt1MljHjsHgQGg4yOiQ7YuB6g5yJNekN0pNji1ipcScvIJK5lKmmAXhF807vsCuvOc5ZpQpJff8DPfoyivXlqAghhpn2Cvqwbb4PRlUJVC0DKIMhZqQAmcQskpgFT3cX0O7HKjnStGdb7fPaqU46LtHoReIuJi0HRAchHblmKvOI8t6wftApxokqKmWwDS/Iw32ubuTIw2MWSpfIQXI8z65AowxSJqkQkU5sIrsKXx249tk9Dr+f07Am97X008gTJdy9/Vnn73K89X2zT/Er4cHAmEevt7yEU6HSMlItB2tUOMYrBkEZchYC0Z0bsekr0EPJR4obFROxXfp/v7n6PrJWvFGbjpCK5cOTjITOf9ubM/rYWtjU032BH32CrIKdZPyG2AOv/Z9wJRWRy20l3tKbGH8ADi+DgvUHGAmk8AmNrKfXyIvZmYjnpy2hC426bVsmPHjrubKne50lzagGJT2Q0KC3P0V+5yzWURFovPYUkRu5223b6x5mt+GIYOIAXg1Dv3MwowLHdu3vSYrYnJSVvKCsvC0P1nAR1jSXwgbcEFOmxMHICOz1HisXgXoAxmknmFocv11kFGlft+85vfuA5RZuywBljXkVTBWNHHzc1t+/zSVQd0Ldi4VBBX635fhg6dX6vak8+ciTEH0BEztFsCukat55sH7ATzps3jk0+cthMnYD6VtT8cgKDfPANAxwblueef8bivQR8ZSZ1nLDDHv8ROKbTisOfkhpb1/h//8Rv79LNLduHCBU/QYD3l9mXHj0LD3ZXivVOAfAEUIAZGGjY6Guzlhm+42g4GKCTs9pLNniei7LjrDhA2Njlly8uL9t1vfcuOry6l850HjUD8XeNHe3VcZOixYE4nJydsltMYjgDooozQmjOLAM04n/c/D+jQNcR5wnAuLS3Y5OS4qtqmzpbvyMGX9LVsbL991kjB9KPD0Huwkl5MOWu37EvYIOwepXx6dvvuXWfoyOzttKI+nbtcsfuQNr2w4fl/sHS1EbwZxxy0727v+JnI2hgFgxuMHvfJM+gYQZU7SLjgXRQN9mPgIuGmBw+kWDwYvZRAuJxiGXOdve/RX6+/fqFHB3gpC9oNZDL0eQxZDgIKt5S7E+OgcQ28P0eFUVNjNEFyr+p3AYN8AnmnBo+4N4EAGW4yY6DBxSjxvQND2J5E4NKWaEfU+ZEQSLkykFxcuvEi+7VKLFcCbfTXDSiAlV2sV6uLD25dT8CIBzrIdUYygTlNggIq9V5NqEAQ7xfIddYvHRmSg1oJg8BYLtD932kcJUhaBHqHSs3oGbo/B2z7zYme1w+8C4DMKk2FGjXenqiS7TYFUkrgGUUVBegEKPN5lfDnYMyDVdOmTsIdMrM3y1V9zMckVw5+WHXamCibWHINeVYWl04nPFBPamvbNjc20nFpcXCz2LuU7+wyx7NZFy4fKUFHxwc56E+ArmIx/zlwFoBA2XOOL21kpzw9O7MH0AEcYGJgwGCrMCIxHmUdQMAhLih/xvREHAuVXPu5gqKZKEPacShD1+3YGmUBag1bkevyEJfrYQyd5sVdrtcpVhx1+OazwrL9LlfpgqMydJQsoX+cojAs40a2HPrqKFmX9AkgyLswKIeB49xksyZ+9atf+TyeO3duOGvedxU17Hg/DN36+qZ9cfmax3zB0HHQqbtU02YSYMI7lWziTBz6a3zUTjz2aNQfBQwC7NpxOoK78BoVd2cis9zrbHW1as8994ytrHBkldiW4QAdXYBhu3z5ip+/yTm0kVH5cCkLdTe3FXmcmjbdg46ay5+jNUD//vVf/81rpL3xxhsO/gGs9JXn8h8uSBh1BcbDsLuOSDFX3q4q9qbizKYzmN2whYyjYuiIzdve2nJGr1Kt2czcnBdq/v53/8KWF2adxRv2wzuZBx8HL5kURdN7XTaVFZenmenJLP7tgMWavZD5uHbtureNtTI9ld+/t2Wai4MAXz7WYtBwWpGsBfAdJqYvt2WHAVPmC4aOa9jE7heLSXsdbGHJE+C6trZmFz/6xHabXWvDwiZyRtXhdWSoZAVZ4Of6SN1WVhdTWALrpONsGlhB71HbczmT7SfRRi5XrmNt+vwRp5cKgFNcGEoKfYebOidguGf/GLpXXgJ/ekc8mye5JelQbpDlupJx9cb6ea4VP7GgcNtmhW9z4MD9CHURe5UYnNxoi1VyhsQHvMxaFEgj5RkMlbNWtHOXoq7pRIgSMAZrwjtyYKTjtDTgAWy6HgTLh98LVxo7slRomQWL/xxwh9s5Z4ME2ni3Yg7zsiL7CWMBjLOyHAI8BZOU1eLLBURzI5AoIfL3Z9m0uidn4PIxz92L+z0jB8Nqm8YmFH2cdeeLOqX2U/ImP8VCwHIvMMOGx32a91xZ5+Op+2O8I6Eh/3solHJHJFCYt5PrNS7+s1ylIWXRfnQyiSkeAJtcyfzNk5ArTq0/oDK9s4VROT3CoiN+kwXKmbmMCXXmiCt0N3RStpKXkK+6VSksXAC8AGKAQZIjeD87fg7ypg7d5MSEAwz1QWVLYMCIJ4NRKOcnZB5ApzIg09MT9nJyueZsrsZ8KEDX6fjRX9SlHAToUFCHFRbOAd2tGzecyZicnjYyegtD0BdDpzXvGYNHcLkC6HCDcuwXgHmQAeL9uN1UomOY67XOMK5k7WIMVQ9t0P2M1a9//WsHECQ1fJUPSRUofuIEHzzYsEtXbySGrmc9Sir0ATp+V2wijACMzOjEmJ187FGPCeo5u0cmZoA9+jA+Ui3cmap7iFxSQ21mBsN/dEAHICGhA3fxw4DuYWBYbCK73T2JB/SHdh5WyLp/XAsD3+3az3/+C7t1+75985vf9HhSbR5EUGzBqjGG6fSebjtVJcDNBkTQqRSpcDrlYLpE1KezPGX7AB67LU7fAM7UbGZ+zs9w/uH3v2Pzs5MezjDsh/YzbsicbwBdD8L8p43g9KSfEFMSVYMBHe3D5QqLBZs9OZHfX7asf6M8qM20kxg3bKjPEUTQIXVQBIL2Wzv7fYf+Y92BQ9B5+8VRloCOzU1k91+6cs0+/uySZzBb26zZC29j+Pacc97DtomVnhgbtYXFOU9uiY0PiUWULykLEfMcebWQzdy+ubcvlU+TfUO3eyxkOqPd3a2EOoyOenKbgJ/s6L4u19deO9+DWmyMjXpx3zjL1bcewWBkddFyAFKU2CB2LZ3pigL0Ol3Z+a6+83NGIha7gJUmRc8UW5R3zt1SydVWTmIwOwIaApqdVHgXnQJKjufGcV8MqthG7tMCzBkyD1RPQY1qvwMNDlCusjPrWMeNOCm2FT8aJ3dpylh7+xPaht3TRAok5lSs+k77dNqE+sV1er4UqhhFjWlh+JLguFuv7/QH3qHjygRw8sWn96i8iVi8/BqNfe5yLXYdlH4hsxWfP2PtgJfg/8g+llv94XdHzSqNj4BKvpBzVy3t0ZyqFpTGLzYAkfmTtzUfJ8mA5Iz5LmIqU9C314hr1D2V3WsRoSRRvJ5tXHPX1fr9B1E1HjCK2xgAmM6NJL5mbGTUGQ5PgEiZygA+3LSARckJGdbw65ozjQ8A0JN2RiP8AWp/aWnZpiYmXB64nn8BdMS5oLwAKSi0WGOxbrmGv3lQdLVqFBbmLFeUw1cFdGSO37wBoGvYkgoAH2AjWJfsmGFM8o1hv+LHgAjQ7edyVayXMqcFgI8K6GiLAN0g48PfMZLKph0EyPJ1SDwTLjBiXhj/Ye5FNn/729/6OBHD9VU+f/7znx3YU5fw/oN1u3r9lm3ttqzV7lm3FaeIiKHLY+jcK0AMXbdrE9OTtnryhHVhKtzFSLJaJKzlgI7nMG+eIFGv23PPnrHJKQo9q+XDM3Q8JwDdtjOocZj6wcBQdoQ25Ayd9MgwZWny8RUo+sUv/skBHefv4qJXofgc0DkgSK5WATrWtreWo3zcZoYRp5gwgM432IllYTwpTo6urFXq1qiN2fTcjC0vL9h3/+IbNjs9FqfHHOEDsGYc0EN8AoZgb7s2NzvtpzGU8zIY0BHKcfPWba90sLS06KVL9rtLerrUy4c32gHX2g1rjMRJHrVq1MY76CPwJVssXJDr+Pxe9CGsOmuWtXcYoGtZ28kbxujzL6/YR58B4M2q3Zpt44r1jTm4Js5U9+O6suxw7NrczJTNzk1bs9WMEjSeLdMrwq1ksyU/2ozSZpdhki6ygwJ0ncCkA0dPNjSvB8gG0dnFFCuKrjjwpAi/MI1tVMEvS4g4CIOBqVVtohbATAyXG/gkLV4+JA1EnBka7IuMsoCZOhpG+GFGjI7lyRSFAc7ivSREmnQHawnkaWHr3RXOZHN/tdMy0RdAYsqa1TOinR13sWKM/dipjG10itQLA8azXLAEej0IkWSMiv+nSZPwUWfPEwV4ps9lyrBMLsl814mb2cexXrdmO4rY+m6mV45pCYIDIOduW41v3oZYfLHcNQ8CjiggCavGNc6WC5YyN1YC9/n4RwpQnDnrssBY43pIi1VyoOfQv/LnJANispLMaBFHnIOOFStLxcgwaY73tCctGPUv/1uxIeE4H3exh3vU5zvVmovFVoYeAGK8XiDrot2yjfsPirN/XYaTLPi4prhSvQeZEltIPTvrkaWKizXF2PmpEmXhY3e/Ruqt11NEEzdGR21ufs4BHetCMXe4XAF0BIHjFiyTIsIY8izcraq8PzUJ+/Oqfy+Zl4zQRhgsxpUyKC4p++ye+bsfidRoDDxEnXfAdADoDotp8sLC16678iJWcDE7KSKPocMVJL3E5odYrmHAEn35+ONPfff+0ksv2tQ0sTuDjSbAjHcAkoZ9D4r+5tqaGxaKQevUi0H3w5D9/Oc/d6X9+ptvHG4Z+//qlQbM/vCHt2x+fsZOP/6o3X+waVevr3kAugM2gBlemFQUV7XnHCSTBYtbsdt1OaK+IL9zjdyNbeJFq1WbbARDB9hhfplXQmBeeP6MZ3eGyAwP5ngGgO6zT7/0E/2effapYtN2YPp06j9td2YKNh3jnEpCDFOWJh9CZAqw8f/+wz/aVrtr33rzG3bx/fdtd2vbN6qe9IVHyLMiQ/ezDqQzIR1cz7u+i/OrW+1d293d9E0fFqNWDWadNerHpUUwkJcJmpqdtuMnVu3b33zNpidGrF4ZnBSS62T0AG5+7FNOitAm4udIjMj1+CDh4lnEJqInkF+VIht032F/BzgBuNjoTE5ODXU+cr6xP0gf5e+8c/uB1/cbHQtAN8IZvOkj+6pnOgjHZnV79smnX3gRbi9Hk2w4LKxv4j2xL+yjsIoDrYrZ/EIUieZ3Crw7hmoFI6vNJ3OQM725/fQY/HRmukKIeAbkmvubIMmo3GEVm5qessmpyQLQyT7uG0P36oVzPS4ga9MVb2J4BBTUKCraj9ejXAUGzwU6Kx3BTs2NaDoQXZOQI2qBCfmLc5eYhA5BEprl52IBJMAoI65rJMSVRsQiiXr3770cRVCbBJirbCyASgZfi9NdxtCtnq0ZZ/epsj9KwwMYU3o6AE1nrinrF6UMq+IHL6cFX4wBAMFjGyILVgVmUQ454OV66grRRxgdFGkwaHUHH7qWvgWjFrtZgWMJTC7AGq84c7AM8FTbFHsm4x6MWsQf9huiEgQGaA3wCEANYOaHGKdM25x9RK4khLADigVQewHX2gTw3JLRicy1/ve6vLZaD8WDCbzJ8PdvGoq/p7I1Pte4OVNmaiETiSHwvqRirH5Np2Xr9+77uwu3dmIZ6Yvv6vriR/k+Nimj4F7f+QLuwiCG0hHIEgPnc1OPGnW4XWHgMLZcJ4YtkiLarhwBAijMfE7oOwyRslz7AV2upGijMsQog3LQ5yiAjmuJRSKO7DCGjvVNDJ0Hcf//AOjoJ4AOIHrhwqs2Nk7szuGAjnu4HjB3NEDXtevXrnvW4clTj3hSyiAw52u+1ba///u/d3B+4fWjMXRpP2W/+90f7NjxFT8T9N69Dbu2dtO2t1O5F1xCzi6FYUIe5XLtNsNViYsfOQOI5qwomyr0POsTlyvMB3PmOsrZ4qo9/9zTCWB7EM7Qtp9xhmH65OPPPTv0qaceTzotXIcHfbhPgE56S0RA/1nAgxpD3wECv/inf7ZWr2pvvP6GvffOO6m0UMUZGMAsgM6NewbowshHEpTrpKY2x7u2ubWeyht1rN0KHa04V9eFMHSNUWfoHjl1wr715nkbH60dGdCx7vnPvQVZjVDW9PzcvI1xjusRjngAzPE8MV3DJJgMM8Y8l3FWSZGD2pR7D0obVZ6Xe9C7OMsYMApTDKDTUZkCcZITX29ebqZrrWbbPvzkM/vy6g1rtZJL1MOqIttV9Xe1brR2aPvi0qzLfAC6yCL3ZIbEoHGNdKxYNcZSnjDkyDcLGWHBPbskXCBvzVac897p+qZ8YmqiwDaa+tHYAAAgAElEQVRae3/3Vz8uFknxA4DOAUIqqOqnFiSj5IOh80Y5hDkxDrAS7jpNcUgO0FLpDoyan+yQ6ME81it3qwm5amLzf2WIc0OuTmiQBFo0wb1UD65gYZQVGfV7Hah6zJMfwxGTp7bp3fW0WHmGTmjw/qeTAfwYmFSMV1mSfpg7gMYPt45A+RzEamKL77gmVZ8WAygXYoShRdkLACREjnYIo7WRVPQ3jFH0v6wxp4WQx8QFGAxlA8sUgFf3xM5e2aF7F0+cYqHyMpqHfMzVL489dHYu0r2d+UxsqQCb5jPuCdHTeDjIL3a4MZt6D+xhzugWc50MkwBuv+zkbn2NQf5cB+xJyQHoAobFxxVzOjYnxp75BQizg2vZ/btx5FEhZwnAu3x63FxZykTXiJUkbs7duqkafLUWmW8A7WDuYpftmxGAcoMK9XU3tNMzc25AFUeHgoShgwETQyd2OoC+OdgTS7QfoBPTyTjC0DFuAnT7KdyjADoFQQ+KaVLZEgG6hezYpv8Khg5Z+uijT5w14yzb0VHCEgYDOgAu48oufGiD2O05E8h/jz1+usi0G3Q/cTf/93/7b86Ovnph+Bi6WCdkypn96U9/tNVjy3by5Am7e2/drt24abu7UWvOq9hjaFIcD/MoFg6Gzn/vdj1manF5qWDmOOuSBDSMHyI1OlJ3I6bSPaGTg6HDLZSiqgfZ9z1rHHbs00++cPdVlD7xVTgQ0FFW5f69iGd1VqTb8bYpxGCoRiSXF/GS//CPv7BaY8xj6P78xz8GWK1UPRmCMAwvKAuj6dFIMWahU2KjzZpuexYsSRQt29nd9PHgOhgc1jRsZLlB5Ti+WRubHLcnnjxtb75+zijcfFSGDpDE5k4Z8eo3baJkCcdTDZK/XDcyFjyPjSO6Q/Zj2PHsvy6Sy3p25+49B1wLczMuZwd9+gGdrhvEMl67etPlcmp6wiIjtPSUCWvIjrnb3GNI2/bu+x/YzTv3bbcJcUCYDfkE4XKFcUM3kwgj3BHPqtjyyoLbRzHZfC9AJ9AmDEQftOGQx4p3KJQhJ2AIF2O+nDiDhKlUPSFihBCcLA6PjdVf/+j7DwM6jv5yIUtAxIO7M+bN/ckeaIkbMDE8MmLJ+IBQx8fGfOzjtMpgb2gU2SbqWE4Ja5DlLlR8mGLJciETMBDTo+f5Tie5BVU3T4g8FrqPyR4WzIU7udTE8gW4gGINOl0JHmSZePv6XNC0jZIk9FMT5KApZTzRpjx2rAQo5ckGbvjTblbgKKdkPUklHfflYLQTQsH4iInUYfDaAYjx1ALWWOQLWoKZs6NiRUuQVSYe0NccwGhe9gKlcK+zSPzsYT9PN2JLuE4MVPQv+pGDey9/k1zqexduAG+1X0pUz8zbohhJl8HMVSxAmAO2Roqv1CYklyMfn1SDMTY0ALrESLebruwEGJ19S7X0ZIYQOPVN8XH0WUDbAVzaTZOJBsirVRvxb9ow0R7+xhZxpFG3qZkZm11YeSjLtT+GLmQxADHP2Avoxh3Q5PGsGk/6MQygo9+AlWFcrkeLoVtzo0wMXe5yRfHK7efxXOlEEtbAUU4U+OCDjxzQwdCNjLDBGQzoGA8MD4pzGIPo8tXt+TjyLgG6QYaI2yjq/t//n//udevOvswh98N9gl1HX5v99re/sVOnHvEiv3furDtD12xGJisBQgAejq1CNgToANPVbhgPAB1s7tzCfJwS0WpGDB31FomF9WSdiOGUwaKVMHRnX3zOJibQ/0dn6HAZfv75ZVtamk+lTw4HdL4HJbtzZ8fWH6zHiQ3dnu122w6gAeHDjLlGmLEAvP/zP/+LjYxN2ZtvvGF/+tOfClmTbkC3M04pcsXHIDaqwbBTxBdAF4kmu7azux1gOJ1XLHsonQxDNzU1Y9VGzV56+UV79ZUX/KzcowI63M4ARcXQ+QY5ES2LC4t+gtJRPqxvnsf6gmHWs47yjLg22EvGq93p2c3bd21zY90zeQ/LNM/1dU4kHDanXHfpy6hBNzM7ZYuLnG5Rtlh2XnY48APMacf+9NY7dnd903aoQZdKlehkn85uy8Nfcrvjdq9atePHltK5ruglAcSYb62vnIwQTijwSYq1z8vDxdrEbbs31wA9xMZJYJd2opd++oO/fBjQXXj9fM8NVD3RxhhbdiQpsNuLCLMT49itlBni27WU1SjD7jFIqXgqQEisjACaQEvOIOWMTz5hAn5iYBgMsUWhRKJzOZiCocvBWAwsYCKdxZkleTShVBOjJxrUXVlkHyWWJtxtUf3ZAV5itnzS220br0WRYgcQKTbPixCndnCfTlRQ32NHS2xc1JdpcDh7FkfnoFDxGcSVNVLMHwa+V1LqJfCKDFzaxE5BykcGSOMoQ6i+5exoDpgE9hRvp/fIxZiDQP3syp8TNmCdPJwuZbzC2GUnQAisxPG6qleV2Dh3B5dHjdHOANUxx7lsqL2Srxy86juXw5StLTBayCnjmtzJOdDU8hdIKxQjMTIp9pD25IHYPl+ppqG3HxlLClX9dfmoBmPtMXIJbHIsT8wdJU7YfZU7/agjVzHyI1jInBQxu3CsSIrgGbhFCMRVUgRAs1wPAar5W8nQlYAubGIZGzIsoJPxox+DXFvDADragPG4vXbzSICOtQobM+wHhg5D9cYbr1m9zubtcEDHXGHkMWi8a1hAR3+uXLrsMnIUQEcAPTF0HLv19DOciTrcJwAd66xnv/vdb+306UdtZWXZbt8OQNdqBQghho4jjsT254COjSK/t1JRXsrjNNucWdqxFvFeKtNQq/iZw8w9c4Z88x/HXeFy5d+jxtDRS8bq888u2WOnH7WFhZk01gczdAJ0lBDaWgfQsenq2a51nMmGUT0qoCPW83/+z19bvTbmdegufnDRmsRKpY9vRFOIEbv43FVGiAzjgDzCtDJuMEVREiZqnTEHOtFCzyQpamJ8yvXHN775ur3w3FNWrxDDfbQYOjYPDtpTLK6eT5sAdPlJNodJlfQBoQYiYsR2Div/e59fArpmp2c31m5Zq7lrq4tzh7Le+3lkBq0G5PfLL676ZRx1BqgXoFO/pPMCF3Q8hm5rc9veee+i3Vvf9nqNeEU4ZcpP9sHlSsWf5M3jPo9H9STPutcM5GfG3tm5LOlIuKAE/WVOwl5QWdalk/3T6VLO0FEqaGzUGTrhDt3P5uXH3/vO/gydG71UAwU2QtR8uMISAe4V80N4IwcgDLeXZUio1dmBtAuMjgeYUmMFOEQdCjBosD2NOYi1KP2R6sKFUQyD32/QFaRrCZDmAxZgLdykiu2CZQSARGmRiAEry1aUxZF5H330LFn51FOMnoOwFCvoyQ7QgDA7AN2UbQvrpAlVv739SSHA79UK92OIbJyfGgkJDq7SSQu4MOPEizg0OIQV92UJjFzpJEpWYGs/sCNw2c98iZVEGAMwK9MsZ+jCnax76R9UcGTk6NxZn80iT0112NgReduzMiwFyGduucsp5rIcDP5LlydkiXqCKtaYrvEsUJ+nksnbyxyWR3p5eECKWSD+kd+l+EuAHMBSYQcEyZLR6SPhLuWW3b1/LzJ6s1NSCte9Z0SXJVXE0Kn8jpQBMgVtzzx7IWLY3gquQDJvI1MZ5oP/AHTTxNAtLO4D6CKGDkMG0xElXcokwdXVFVtcisO1OcuVsiXK/pKsaC51bM7p06eTLD4cw4TBunb9WiRc6OivA5xjKCTYqkFHfwnQMbfUodvP5YpMKpBfu9Nhj3eiMwA64trefPN1C2/7YIaO+D8A8VEAHWN65fIVBymnk8t1GHCxub7hZUsoOfLo6YNjGPsNm/TB7m7Ls2TPnHnSi7bevrPhLlcAna9N3H7pGCpm1TP2Wy2vqxhehq4zeMePnfB6h60Wp0TA0DWtlzaY9RoJOlHYGjepYqumZqbszDNPumuPtevhC+EJHvhB9hirL764Yo8//pgfByXddtADSkC3ZRvr66nuWteBEczPsC7ysCWhN5CP3/729zY+Pmnnz1+w9957L4XlwOSEHvTr02bfEzH2HJNYs9GRUQ81wcBvb285qNMGGdnlPz5ad+NjU9ZojJFaad/5zrfsmadPw7U6Wz/sh3UBoHPjn1yMrss8rINjBBcOjV/N3xPsULCV/EzsqBKqcjuSkzC5/X64zSEE/H/O36aoMGO5unw4663na0M9COBxHf2/9CV1NGu2vLLo7OJeQBd6MZ6VmNZuz+7dW7f3P/jI7nNKRJziFkQWZE863tTL1CQCQqCNzN/FRY5EM48nZf3ArMX57GUh4ZyV87n3ZIxIsnEbk0ImYrMfR5GyVn3zkAAd8zAzM70nIYJnAVp/8J1vPQzozp1/pVewEclY87tcMygkGp1nu0hQZZBzAKEJEcCQm1CLQqxIfp2e54xWM4oG8yEgPAdFYuD6Gbq4OFg7sVzxjICjTArn0DrV6lavG6dc+BFOpDBHf0VpCkA6xZ5R2BJsdztwOgalS1Jmo2dZ0V7q4SXKVK43PbeI+UJg2h0bccNeAlX1T0yTgwspVCWdZIGvOXjJf6bdGuecydKc+HAl14n+3g+ENMZ7QWGwuALWOXh2GUgYMGfV+L7YfSDE1Yort/wIKrlbed5oI5Ji/DsULskpzlAG44fSFDtcFNNMLsZ8ruQWQgIkn2JZAzCVR3QFmC4TPXLlVAfQASpxnbTjLFfS1POyPrpfbLYUnf71DNdkFMTS0dZwtaqUSaVYYwLXkUVYt+mZGZtZnN/jco2yJc0ihi6OAou6gI7pODz62DFbXomjxDj66+zZFwtX5UGAjgPSD/ogs1evXfWEnUGADhnQWa7qT78B4fejAjrGFDA3LENHPy9e/NCBwze+8YbVaszkYEBH6QrKKxwly493AQR5F+VD2EUPA+g21jfsH/7H/7A333zTjp88Maw9TwABlnPH3nrrz/bEE6dtaXnBbt18YDdu3XGXqwCdu1yTl8Fdqc1WEf9Du2HoTpx4xNngDu7W3d2CkZC+qNVjw6sySNw3tzBrZ5572gEdm1TX3EcAdAASslyffe4Zm5mZSH0fHEMHqFTtRTEiHjzuxnwwmgwwx/i07YMPPra3/vyOjU1MeGFnavpJf/r49X0c0GWn/vA+xbayJtlcibnhVr7Tc6TPJ8amrNOt2MhYzX784x/Y6VPHnQtQbcphhAB9SOao25cc0FE+KR0pNsxYSDdpE8bvOm0h14052NL3wzy/2YxzVrl2ZWXp0DUl2yIbPAygY6wvX77qOp01OzZWspzxvJAHEnyqNcBSnMP9/9H23t+RXUfSYKJQFt6bhmtv2J5epEiZT5qZz5zds+Yv3XPmhzEaaXbn25FmNCLZTbK9d/DeVKHcnoi88eqiugAUtJrSaYFAVb1333UZNzIzcn5h2R4+fmabxV16SAJ/coA4IlgOL+EBxIuOjA5yTJV9TyYc4sJRlQjNy+T7YvsILj12PH5e2s2Qia6wHsXxMoY7EBq4HrwHP/vis/cB3c3bN+oJ0AgxaTKGYh5i465BlbGS8aaBCkayeTLGf4/ZEHyO9w4MocAFD3mB8RGDoJ/6TszysVNCXJyMupgm+fHhCiVQQBwgfYNR0fqoTqsmt4AI7qNnFPDgZAPgCK5TmFAwM0k1iUCVCPxocib9EpgiSphEIsDx4Mbfae4zfU5/F/CLF5funfRpMPICVwJ3+j1+7magprGFe0HjEAO7BNhDeyBy5ak9ml8E1IG709/UJ7pnOiRUxJsHWS/icGcvyVySWtVChQvd4zsF6HVvJehwPEPCguYIfsaxd2oT+zewgCkLcaOshFGxTVRogNZiaLgAGdnKIDuiPtWhCEkRMchL1lWqkf2LeYrPy1UbGwkwV90DfXxfjBGMBu4ZM3Q6EeKwgueC3AkEgNHvSIq4efNGAug0h7RhytVyVJYrNiy4LsFuTkxOJCxsK/OJtoChO0yHTuN7HKDDmvW4pEYMHYxVuwwd7nPv3gNm2H3xxeeUgW6HoYMbTnVB2zFamA7oSwBBJKyg7JcyZI/7Phi6v/3bv2VA/vTsTDu2/MBWgioLP/zwvZ09O2dDQwO2sLhhy6vrTIqgQQLDGYR30R90uZYcZOB9/l6v29Spaevu7aHeItxjcjFpz83m/KCNMRNQ7R/os8tXL1ounW2kMrQJ6HAtMKdIirh1+4bl82Knjgd0qqus/RnPBSPXbmylAB2e/fvv79uPP9wnoIPL9ZtvvrFCoSvpG8WlyqBSiD8ErmvPiZlcHK6UAEEAvFdMMiGTfSmTZ/xd70A3Ad3U5BiPGZQ0avOF8QGg41qSyzXEjqMf3PV4PLjV3g/iBusbY0tR4SDeHV9D6zYGesc1t1jcj0R/RxLtzVbfayZV2gF0mAsoVwZQ7Yewgwe2hiwIEg5Qmxdxah328tUbe/7yte3sl6xK19lBgOUg0FUW9N/4HX3T1Z3lewJ0ZO9CqS6BQGGUhGgK4VF6P8YHuAc/VwthEsGzCWANRhDXj/sC+/4Xn3zYOoZO7gwFAMdMkYw5ULBYLAXRC/TooWOmDo2NGy4jRqMe4okE9OTyRLpwEpAOsBclNGhS6aEOGF90eBQ0KOCVfIboyDM94cYiYA8gTpmJ6nxtXrpf0tEB7AoMaEKrXwBKYUiJugOLFA8oPo8Jx5ptQeNO10C/KZYv7jMZCfxsZjmagbU2WBl1sjWB/cHPmG3UffVZTSwtJoGKGKz7dxq1X2MQmYDDAHMEFvQzAW/BG6N5hA1JzyVDkw31S3VvXVszl2W60IdhTLUpsEpDiEfU6QbflQuUDGRon/oKf5MMiP6Ga4DNUEYzBECT5+moJadvzQ+NF76PjFlKl4STF57Nn72xqeJ3gXhoUWm+Ic4uZi3xXZ36810FGx4f43jiu3hPmlbYwOByhRFJ5kRYN6zlOjHOv3d35VnLVcxWK0CHfeAolyvEZhcWFwOgmzzSrdYuoFOWK2Iv+/r7D5T+AnAXqGgGdCqldJQx0doVoPvySwA6HAqOj6EDu4hN8yQMHe73/PlzMnQowSWtvOOMKsSqIVuCOq4zc64D2O4LJ/3t7R2yShcvnmW8zfzCGoPQAeh4OIeRsJpVIMETDqjlogM27QsIX5icnDLMNbhjKwHQaU5h7gHQ4Xd8R3t/b1+PXblygaE33CPabXj4HED/u7eLdv3GVUNc6XEuV4EPL31XTNqPdsHQtqtP6IwHDHLZ7tz53h49fMpKJbdu3bJvv7ljiHHjs3d41uF7bEuIjZN91LrG57A2Aehkq1A1QvJbmpPIaofXaHCo3/7qr35l4yNDTCGA4G67L6xXMJzcb0IylMKWAMaa65ket1bAeAJgY85Lg062ot02tfrc3l6JgA5xlhAr1p7fal3EgK6ZNGjFdqM/sd5WV9e5l3uIx8FZ6N5NhNMgjAmuUS/z9fT5S1aK2K0gezkF1TK+mskiYRb9nJycYHyzAJ32JoVexTY4fh6WlAyhVEHeMGHdNC8QDqRDFvoJiUp4boQ/iJzB3/Gcn96+8T6gu/XhTReviCQuNIHV8WIcZARiVoN2NXIbykDp5KKfAhjaCOR2I2tGodVQaqkzRfqfoCK4CAAAtImg8+LYvAQ4BkCnVGKBJC7EIAjM5ww9KXkJtoshcCE+MLhYNSiaoHpGTbLYTUggAUYHGnLYA5AYEeROKEYcwB5kX4jiVfg+MErq73jCCjhqEMXwqJ3xyUEAIe5zbdQCOfEYa1PUWDUDz5g11Pj6xPQTenyfA+McmEq1TX2VsFNJXKKDnriPBRCxqSUgLnIvJ3MyuHYF6DgnozbpnrqeSnyx3aG6Rwx04/FM4hsY5+gsIISpG5uaC2QyO7BFwWvGRQYQrX7zz/nzaizw3w42nZHwNeHgT32Pv2NjxVqDkR0cHeGGpXkNg4Z/kLrASdxj6AKDGgAdDNz45ERg6ArvAbp4s8GGi8MJAN1hAARp/BDORb+MT0429u4WVhxje1TpL80j9CWSIhRDF9dyFaDDtbDuNddw8GwX0OG7AHQYty++gGjv8YAO9/lzXK743rNnz3ivixcvkkVsNU+ajd7a6pr9/d/9nX311Vd2anrqRLYT91xZWbNHjx7axYvnbWCwz+bn18jQHXC5htgcGSUAOuln8W9mNjU1Y7lCni5XxNCRdQiJX5iHyHsSI6Z9HIzgxQtn247Van44AOeFhRW7ffsG45vaBXRe+g6JB564hjnbbhKLrxN3uUJS5Ntv79jjR88YqwpA9x9//NZL80F7sl5KKhOp7QS18PNERdt10EJ/Acwhhk57d7W0n/S1DptguRFSBN2/v/6bX9twf5+7rFvsK4dNCAAwsMG0TWENcm+xDoK5dt3PWovYQwAQsbYQP3qYBl2yz0SVeQT8W+0d29u7BIo9Pd3MQNUztvqsrh0DyfhQ0dwXeA/XRrk7PC8OuOrCxrWkO4sxByNdpwbd4yfP7M27BdurlK1WR9xcQ1FB99T8jxky3KMj1SidhzFV6Jb21JjQ0vwUoMO1lXcQk2G6RgLugriz225nCvEPdgH6nreuXj7a5RqDl9hwx4yD4rPizEc9vL6TGNPAmAgMxcBPRpWDihMkMllzWYr6QYON5chqHguAiRuflONJr45LZaOs06hcGdseAhIJXELIPoLsaUzD/QUUBSYEnAR08VmxMTFIItCA0DBKO1XrPA1TnBlwP8SBcXLWjS45RF8yEzSweLpfDADoAglxcJrYGsxmsCWwpD6Px00TKe5/MV/x5uQTpqE/qM/EgMzv75R03Cb8txhbCTHLEDSDUPVVPE9igMoLSw8xZLeqLTDuzFgOMY/oY7lFmaQTaQSqjzhHkxi1ulcBiTZMGSUBLFWLwGbNAFYCOpctYUKH1ailpLJA2rDVH3Shh8ONDh1+bU90iIGkzz0xeDhMeLycPoPvE/R1djJZoH/EA5zF2mHzheGAS1PCwsk6DBndqIs6PjHObkVNx1s3naHT53RIwvtwuaK/jtKhE6BDu0ajpIhWtAzG46gYOs0BCQtjZ8JzHgboFFSOfjwJoMMzAtChvwjoOlAf8XiGDoAOp2BJJbWDsrCG8D3MkZMAuqXFJfvdb39rP/vZz8ionuSF5QgwDmbw0qUL1t/fY2/frdrK2gYBHQ92FejMuU4mwkQIykIMndYqVv/c3BmCDIA5MHT4nPY89EMm614XrTWMxdjosJ07M8eQhxPTc2bsr/W1Lbt2/aqlUkryOt7lCiAjZuSkgM4PsK4QgLX87//+J3vx/LX1Dw7Y9es37e6dH3kIg/6kpQBsPZZaL+7PQdA9Nr5a8wBzsFmyE8XtHZcWiSoHQF8Smmezc7P2y//ycxvo6Uk8PO2OP+Y0Qgm4pwXZMYammHFPOInkDvoE8xZsF/YIsNOxnYvbpGfWXiX7of2+uf3r65u8LkAmDgDHAbpm+xD/3nxtjAUSOeDWxfWR5d2c4cowHXrkQO5UKPBeKu7bvfsPbXF5jeW+WJMBVaXCOMveyi7q4IA9GgxdtRZVUglrSqW/0EbsV3pOXUMVtjzbHPuQC/LLdnMeB5cr+hJ7PRg6AkDImYQXxgeA7tql862TIjjRQkSMMnlwE4EcMSnZSAUcmSBYxAqQxWfoUoySCGJkTSYuxDnFQIOALkxC6MN5iRoEeaYI6HANfEagAb/Hbrrmk4F3jrM8WDRF1PgMgKrBkrjbV2AqXmg6NQjIxQMsYOT94nIGuo4bdTTbqxjos+pbSr9gk3A6iUOjU1XikgzASteUS1rtlgHGZFGxZxn9GJTF/a7xUD/65HApEN0nBiYxa+MLNoCZsErUBl1P/RWDAz4bee4Ge9vo18bE1PPp+fUZtZ/tC8wWWlEpN+q1KtNMoFPz9uB4eIkvbQhYLIm7M5wu403JPfEuDg0wV0Mls5DtROCZTnPTw+YsEOfX9nuQVQ5WjafbyO3dDOg0pgK0+N3Bg4M7uGNTqQzXVKGr2/qG+7lBa43BYMC1g4WNzVuyJXz+IMsChg5xYHhGxCfdvHUjiYvRhqW+BqDDWkZShMahefMUoKMh/wswdLh+HEMHlxdAaPKCmCuYolCKiu3qhOsv1zZDh3l59+5dMiZffvnlgXE7zHCiDwGQwH7GjOmxhrZWsyePHrMfz1+82ACDIdbzgFEMv+DAsLSwYP/zX/7FvvrFz8kytf8CMDF79eqtLSzM26VL5zm+794t28o6GCxnEahDJ11IgDvIL6BW636ZQI/MQGcnkyJwqEaJO7pdxTx0wM0PHTqXbtCe4i6hITt/7vDM6NbP4tmlyEF//vyV7e7s2NWrV0LVG3zj8GoTmq8ACHTHQ+QXITypTvZd2wA8MHRwV//bH7+xV2/mbah/yK7fvGh379y3VAfYVax5P8jLoIvhrHXk+GiV6j5ZH+z7KM9XDmyc9gh8BocW/IuBENYk+u/MmdP2859/bYWunGe7tzn4aAcAnbJp9TXtM+iLVslIh8/5uq2urBviMVE+C8kL8eG3zWa1/NjKyrptrG8a4i2RyXwYUNQ+rZ8xAcRZ0YK9hC1DIlK1iphhaNz1BplZMajeJGEYt31mm5s79uDhE1tYXbYS6nKzdquHwMQgSw+k0A/swVAP2C+7SLQOFWTyKpiL7rdl8YXw37KDkLHx2vJeiYmxmMHGJVmvcAeHkAbEzmEP5wGMTLnPjq7evM3OnbKrZ1swdHC50qBDgwUxTUGIUAY7fsBMiA9SFpOMoTY9ufn0d4EHTbIYQAkw8bQXNLwY54ZlHgRW4XKNBzdmkWKjE7s/fcEHJoa1VT1QX4Yf14OPPV5c6jBdEwtBoEeTCt8T8PG2e/km/YOh9YFqBOarHxgXSL+vG1uAHWxAkmXRBqnJE4NiP006AIwBcTMgUzv0nALNsXs8AT8KwIyEmeOxiReSSoap79UWLbAYGOsa7CvJkATGSvdW7ViNawxmG59xeRSOQQDN2XSGhj0Zd6R+h36RLpTeew9oKyEkAMwY1OtxpNcAACAASURBVDW3g/flGcNduRLK1jWxgeIfa9cGUKh6jhzvcA/2T1QGTHMhBnL4mzYpJUQI0Lk7FrUzc1ZAcebRYYI5uUHQBhgNnKSxeSuGjnMnLHz8He4BvFDy6tatm4dmuYLlgdFpB9AB7E4cA+iwl+DkfFyliCMBHbIvo5qinGvpTsue0OV6586dEwM6MEcAdDHgP86oQeLj6eMnPJ1fuHSJFQYY4XEMoJt/+9b+9Kc/2U+//tr6+vuOu030Pg6mHfbixUu6ysDQdXd32es3C7a2gVq/bhxwKIH2JpO2IILKGDkHdNDapLHr7LTp6VlqkLL2a6WRiII5i30EDB3GVXOYwH50mMkY2h/ba7zv6ygDCA26aq1iFy6cU/J6W4BOch3xPu4ln5wNP/YVAB2SnP6dgG7BRodH7eq1C/bdNz9YLgfggeS3IHNRr3N9ENBx30edV+jOYc+HGH2naY9CH+HApXZgjkuHTgdwuWjPnj1jX3/9leXyzhqzzncbL7QDLKUSVOI9G30AIHCSwwiut7iwYsViiRJHI6Ptla1ro6m2uLhiO9u7jO/sHzi8NrJsVjNJE2OA5vuhrwHo6pahO7evrzvkyh0EdMIz7jrdZ3m8e/cf2/r2tpXAt8L7tN8gIMSa4X4C8bgG2DFUogCgw9pqTopgUqBkSQJpwzCrSPJMtjQmT2S/cWiWTYWLGolVDRzlc2NgsNemZsbt0tyF1gwdLxYoW4lPij1BQ9BoLhS6iUBFuwOKQAqsSVR2Cw8J9ki+YbmR1Hj8PY6JI1pXDFu604r7JZ7A0Q64L7UoYsZMnYN2x+CrMfDuumINtsAYstRGYBFrtYMUOu4h1gvfk5tBoEUTDPfC55xab8Td4fu+0SUVpXh/IW2BKrIxOJmFwEe1F4ZaLmycFIDktTG5xo1vGAc3TbCDjVJk6ocYtGmRo4/1TGoX2qIsTE0gATK8h+fEaQSbrl4CIJoP8cLj+IbsXgXmxuBSfalyXjGA1GLDNTQ3yHaF5AKOG0A2dHpUNgxl3AJQI+gNjRQY1jOxDSHGBtU99PwCRppfMRuq6g/xNTRWAnQNPT0vJ8f2qmRcECKm3Er4e9LuKJYOn8e4cV6EbGfGKtEo4fnBkMLl2mODY14oW+sJBgNtAQMH4AbmkK+Q5Ybnwt/hksVzdHXnmOWqoHFtUhoH6dAdB+gQr4KJTkB3hN3EfAOgA6BsxRRo7ngM3SKlYd5j6MIJOA7ePymgw3cB6HCfkzJ0cD+fCNBVqvbk8WPb3t21a9evB0DX2MNiY5QcGOodtjg/b//2hz/Yl19/bYNDg+3YyDDUOOx1MEt0Y2PdLlw8Z93dBXv16p2tbW43AF2tRjFz1aSEC5bsHGQXwMbh4JRO2+zsaY//BfNVkSSDVx+BPmIm67W1BUowrhMTYzY7c6o9EJU8mR9Sq+WaPX36gvPo/IWzIYaOVubIPsDcBaBjqSXOd8Y6MO6rHRDjc88LtK+vbxDQvX63aFOTU3bu/IzdvXPPctleVhWRuxXPCkYsMcaqXw0PUKgsk896eUbMOf3DOgTownoVSaA1jj3oypXL9uWXP6GIfLuATsYfLCXGIz4U4xq4ruoItwVuA4M1/w7VRcoERUPDg++NaXyYP2iLDh8ufGdpccV2d4sEQtiH4jbF12z+bx2YDwN0slMAdB2prI2Pj1pXAcxqwyvTfE2STla25aV1e/DwqW3s7lrZANLhjXUiQfu+7LeDQPfqwRsCoFWrl4MGnceZcl6grCgPTiGEKcTKxTZZAFH2Rj2ngwnWptjE/v6+ZL9uMHR1GxsdsqnpcTszfeZ9QHfj1nWPL+dpslGuKe5MNYiNCJUAaBxFGwamqnnzk3GN2Ylmd586T4PGSQ3XLMCRxFsjwVwxGs2TK/lexNAR8eMkGGRRWHQX8iZ1r3GqToyNrU4J+CkghucXOGqgamdX1H5fZEGoOK5xG+4TgyJMFCRIINs1Xhje540SH/F78QlMfYX7YaNVn6qdmnxyU8fMlTaDBrvkJxn1nzJPNXYAdBq/eOwEwghGghByPCaaM+ojPT8AXTyJ1ebmvxGkgQULAA6Mptg6LgqA9UBZM3khcq027uUu1wSQB+1BjbHurb5Vf/O+AIy8v68ZuHbw+VKxZNs721y0Pg4ShPaAboqrBuYNLl6urSjhQfMqBpKai2RB6HZV0oTXeIWcwuDoGAG2ACIMBFx7iLGAIcNpXfNCLCHeA4OHFxg66NBJSkPzQD8B1GAcoJ922AsGFJ/D2gRQ1Ei2wnWY45ItOQrQwdgtLyyyl5tj6HBqIuiIdLzAJGXzubZlS5BhCKFY9BV03nxAjmZwMM8hWwJAF++Dh3ZMeAP98/TpU9vd27Wr167RRc851eKLCaCrmb159Ypu4c++/CIRcz3uXhpr/Hz44CnB/YWLZ61QyNvLV29tY2unkRQBI8GsTjB0bnzYp/gX3InpXM5mZ+YI6KBBV6+CfUAcnbuoAObgLsL3MAcV4zk9fcpOTY6109xovgRAt1+1p4+eWSqbtrPn4erXgfgIlysO5pWqIZEEjD1YUS7CTDoBdMc1xu2C79crq2sEdO8Wlm361LSdPj1p3333oxXy/fTkVCp+gMc6UeYqvl+F3ihdgA4oEX4ExQTMe+yh0qHD9/Df0swTGMZPrOdPP/3Ebt68bp1p36ewzx33IhiuVg11V8nANu1/OPiBoZOtPO56eB9SHgvzi5wjKJ81MPC+5Em8Z+iexwFGhD8tLi4xZm18YswKhYOVMGKWKt5/ZV/ifb35efAZzHvsM52ZTCIzBLUBrQ9dRyCJrvN62QBeHz95advFfYYjMEmh3qjUFBMOAmxoi2ITq7VSws7JHUsXaqT16CLbQQIrHPLxGYQOUW2DG6i7XXXYclDotmZgwMNsZAuxk+SQSDM0YFNTozYzdfp9QIfSX7ygsmSiigPq4MT9CBV7oPn9skHfC5COwaXBmMbGWdR8YtwC8pXxihFqDKyUrEAmD0kSUYp8M3ARUxdntrrx9qxCTgYEQzoqYN1NMJHIasbGFhtyDbwGEkYojoVTX+B9Z6hchwZspILkcTLAvwSMRNQ//oZnYQwUDApKg0XgrWHofUHHC1UxBwImjf5yYCqXcwyOYwAas3foEz2X+kgTSOwV/q7nVwydnj82JFokGDN8RwHTWngCdQfBncdSxgtZpyLdN2ZIeV6H2xYLJRIAVqKLW8yDwaXawJINILhH4ywyzcvmvtUGoj4RsFV7MfZwb8Itq75Q0gOEK7EudA1WpAhJEdrIcR3dM2H1osxYGUqxd/hMT2+fdfcP8rSm8cZGhnHEBgPQBkCneUd3frVKdgxuKLQBgO7atauJlEG8OeN7MA645rGAbmmRhnnyVEMAtxVgwf3b1aH7TwN0NY/BA1hCez799FMftP8kQLcPgdNXr21ze8uutQvoqnV79vSpPXjwwL746qeUbmn35WPYYfd+fMBszUuXz1EaAjF1mzt7SQxdPRT6FtuvuDnM5WTNZjIEdHC5QqMONVwB6BAfhpO1s8MZ7nWYo/IgzM3NkDFo59U4ADibUS1V7NGjp5br6bLTZ2bJ0IUBOvRyPMQFQIc9FC4q7otZB3TtgBiu5XD4Btj445++s7fzSzY7PWunz0zaN3/6noAOrlQYUQE6yXvhfuWKx9HKnmnvwjwToNN6xEEJMa74XdcSi3bjxnW7du0DAjpOzTaj6DBuEhVuPnTAJjVXeThufMDMzb9bJMiAlEpfX0/Lr2jf0JvHHXgA6N69m2fA+Ng4vAwHAav6SHZX/RmTA+/t51HL4JkAW4tknonxCctkM0kfNh9aZaNq9X3Wfn3+4q1tFytk6DDzIJMmsKy9Hd+JAR0korAPY/wVYpYk5+DQhA7E3EYoWVIy0u25Draym7ENlIdO10Q7IPHC/giVSdIdnVbIZm1ifNQmxodscnL6fUB36/YNQiDVpMQJWB3BgrABcfJv/pTsThgNDA0QPdgMufVigBEbfxk5gT65wSjvEZ0woGekbENCs6aMVe8EPxGhTXTRMQ7ENeY8c8Rdm6zBKXec+4vdTYcMWsRkBfVlAoWmWqJxe2MgqbmEe2hT80npCRGePeXtdprUZUxY4D3OJAVKD88dn0IohBxKnimxqvkUJAAkRrB5ETR/PgaubI88cwQ6SjwJp5pw4vQakWXrTCNAX1mkACsNnR4uuqbEB88oQoq194cmLz7r7Wy4cNWXeo9tS1wZPi8SVygnk2Ic/BARzx3dR+CWQAxgiv+8bB0Wmjb8mDVqdtNooZEhDkyd5iE2ZwAfxCQ15kio9oH4SZZp8/uSxWaWteQI/JAhcKc26DqKo9P7DvxQtL7HBkcmyL6AsQPLjEBy1JtEEDzYMhkMztVwPyVF4PpwdVy9+kELQOfjAeOwu7t3JKCjEVleIriePBXkNRh+8f5LLteTCAujIkac5Qr2hYyHGDrMV+jznYShK5Xs/r37vMbHAnTHhFihD+HGQcKJ2OnjDCLeBxBCMkVpf98uXbl8DEPncZod1ao9efTIHj58ZF/94hccn5O8sA/dvfsj2aorVy5aOtNpL1+9Sxg67kFg5RA7x0MlXDoVzh2Cj/0yA7k7sxmbmz3DwyaEhVktgmBJgA4Z2e5yRfUUMHZ4gnPnztjoyJ8H6Ep7+/b08TPrGeyzqWm4bVWx5fABwr6CLNz19bVQx7XmCv3ZNA82xwEM9G0D0NUpSPunb++SoTs9e9omTw3Zne/uWTbTQ2aycRj1AysT9siQIRnCSxlyn7OKZUKCH+LqdvcQb4fPeezd9u4O75vPZGmD+gcGuXY/+vCWnT93xrXT6tgbjh997G1oC8MfVI4siulVlQi9d9wV0ac4ECwuuKbd0FC/Fbryh/ZlDOqO6m+OFarLvJ3n3IF7HrWU4xfJieD9cFKl0QEO6oKqQkj0ip8J76+trdrKyqplCjmbBKDLBIFrmqZYWsbtCfqtUi3Zs+ev7eWreSuWAcK8zCdA/nuANZAritMeGxv32u2MMd2nrUNJSLpaFfMftGb5nCEMKQZvIgvQFtorrMtqpHfIDD+zUQC6lBdeoI3sSFkhn7Pp6QkbGem38bEWgO7GjWt1oNo9CNchpgdZTiGrAgXXm1EkjU5INFA2nVgMoWoNcsz4CHwJ5DB7ETo/AHRBwkPASSgZiQcywDGwU/ZtB5IbAl3KjTcAD7AkdIpHkx3XVLxSEtuW85gHgVUBH90TnS06VYxOA9A1Tlt6Tp+QbrDFlvH5EP8G8BkGB0V/HfX55NamoROcGCo8v4BKvHA06cAIxcBEYIiXDqxPwtoE5ogMURTDx5NExPI1n5Twec0BlmYL5dB0D72nZxewj9siVkrPqZ+6t897B1saA/0ez794fqkPBPgECg8wa9hgwyLTdcWOCSxq7NQH3GC0gAKTqL7X6RvgqQy3faS/iOug7BvmNP7O0nKIMwWYVNUJjH84BSrBIX4mtEFZrBhXMXjIch0eneB7+Id7McOtuEcAgOB9/K6xiQGdkiLg6rh67YNEPV795wXeIX2xSEB37hyC01sbVAguLy0sUgZjanra5/Ahtve4GDqtI4BjxNBh335PtiSwHdJEI0uL4PNCe5UisAmXK2W78+13BLkfffxxW9IaaDs09Kanp08G6Iole/HsOY3DuUuXQlWaw1yuoQeqZXv88IG9ePnSPv/iK/bBSV4Yx+++u8uD0uXLFw0eu1cvF2xje5cuV44zAq2RDRricTGPxTYhOQKMHVyukC1BZncVBccJot09i2zPTCbFmEC4zuB67WTN6ppdvnSBUhQne3m7drZ2GUM3NjEa5CYaoROHXg8goVQiI621yjZmM0l4wWHzN967xdC9fv3Gvr3zAwHdhXMXbGys3+7evW+ZdDfBh9Yn+ldJb55ZW/U4cq5pBLIXrbszwxiujkyH7eyVbGtrx8rlmm3vlm1jb5uGOduRtkwhb4XefivksvbTLz63melTPNzzwHqMx1XtwfjhEBbv9Xo+VYmIwc9R4wOegclJy6sEXgB0uXw2OrC+D8KOu7bICADF+YUlslrIiA4FnQ40B8TKcS+Rt812EMlc8Jjk+3psfHScbm/qMgRAh+uKBEIHY+6DZX709Km9frtkZWjP1dIEVHXUDo8SHfFd7N84LHnYFuI0x8nnIf7TQxJwIAoYAuFoKDUaiBzZkdgWxs9JVi6TZtgDXphTOAyCLAPOGh0edkKgWrFUzddGd2+XzcxOMDFibHjqfYbu5s3rdQQaw0iUqhVeSCBCN9ckEvshQAfQFLNUjdNMA2WLqRLA0GITBcmkhWBAYveXd6yDo/gaAg4eQ4XNxgMv+He550IWqYCEAEMMEtAOZpmS0vQX3bwhXkK/x+3WBkIwEDGHui7T50OGLK6lvkmMNtoH1keZb1F8l/paYNKfs5FGLaCo/vO2gAlzF14MlmJ2EO9h8WshcAzLPoH0bDGLFl8/Zvb0jFogGhe5bBpJHEFuOzyQvhcDrmQMAztLMBSqRmjy6/MxyFfbtFC44ALoUr/pFEbwHkSjtfmoD7Ro48oMrTZGjUkzoGPd1ADSdC22jQDd61kSaEPyJBy58dPHyV3k8f10/Th+Tq5XXCefL9jQKE6fXvpLgA4B7dgoY0BH4xYSluB2Yawbs7Oy9sHVK3TRaq74HHKXFQKsIc6JklV/KUAHl+txWa4AdHK5Qth1YLCRFICwCCZEBJFbHtIgW9IuoLM6y7T9eOd77g0nBXRg6GIDcpzR2d8r2qsXL7j5Q7bEywweDejqlX17cO9He/3mjX3x1c+su7u1q+uwe2PsvvnmO84JVGzArvjy5YJt7exZuRwOJ4cAOjJOQaMO2dTTc3OcCyj75bIlnpAF9ghZmNhrAehY5SADIFMlKzhwosxc7iA84G6sb9mzZy9t9vQMMyCPAwn8QK1u+8UijbgOm2hztqvAuLHjwJxsgRfuhID0S/vu7o/UIwOgGxzqtns/PLSenmEC2VKpqJ2MGa1a7xWr0kWX6zAb6s7bUF+3dWcy1tvbY10DPbZXKtmzJ89teWHV3m4WbXlnm3MhXU+xjF++u8cy6U77+qsvbWJ8OFSx8ZCdo16yJaywsrx8YH/Re3ALnkxU2Gxra9vWVtfpVh8ZGSSgS+xW0wEv3vMO6299F8kQi0tL1tPTR+D/ZwE6yZopIS6JlzYevABGuwf7bHRoxDqR3In/0SHTUMkgXxc8cqh9fP/RE4oKY7dE/EwVewsFMRwNyCYmtVWpg9ppo6NjAdABGBYJ8snWBg+QSCXii1A2LAZ0sn24B0O3UP896NgB0wBYYv/Gvj+OcBlKs/rfcAvE1QHQ9fV32ejQqfcB3fUbV+sANdzkQ5otOoQB6NSEayj3J+xNYOgU76aFeMC4RcyTWBuWWcIpEUCE7inXssPGrWBQASFfrFGAeXDF6V74HqhOXEvtx3tA6HTnRq5A/j0ArZh9gQGGoHHy7BFLhO/EcWzNgMn3JHcjAsghUBenVqdjnT5NjHmI5VMMGCcLBojZYw6gNdAxMIlq8SYA4GBfSyDTgU3CfjYxR7i2EiR4obBA9Eza5DSZm8GNqGH9XW3VeAs4K9agGZjHLJr6rHlTaAZuMXjTs8VjwL090nmL2yRWjwsjuL5jYK5kl+bYwngjFZjVeIj5UzyMRCLVd/F4c17zoOIxdOo3MBv+rxHjKcAgRi4GewLJ3T0Q3PWkCMwX/ANLCDeOGDrEkiTjH1yuAHRg6AjourJ26dJFJlHE4w2WF22A22JjY9MuXLhwOKBDEDnYtGq9IVtyiP1BW46qFKG5pqQIGPj3XK4heB/ggjG5OHV3plg5o51KEdi7iqWi/XDne+5nH374YUOA9QirKckVMHQnAXSo2fnyxQvumecvXjhab0vRK7V9e/Djj/b23Tv77IufWk/PyRg6zEuUrkI7Aa5QNv7Fi3nb3N41hs6BbS5XfM+tu6GKszAB6LDP43Azd/qsJ0mgUgRdrjqcoUReJ/c2MC5wuQLQYe7cvHnNerq7jgQh77/pDN366oa9fv2OgK6vz5/7WECGMd3ZPVAZBc/Y1dfbdu1Szj3+q9mTp8/s7g8PbHV90y6dv2i9/Vl7/OiFdXcNhqoCAHFwy7n7X4r91XrFutKdNtKdt+rWpu2srFimbpbvKdjZK+ft1OlZe/n4uT1//NxerO/Z4u6eVeodVsjkCOhQCxZg4H//3/4XGxzwKhHaJ47rTLQfByFViWjut5OKCqMrkO0LAeBsJmtj4yMsw3YUoFMbjwN0AN7LK2s2MDBog4P9LcNX5c5009RwsQqQcW+NXAG6J9zZYFgRNtA/3GdDg56ZS9samDbtdThEyPaDOb3/6LEtLq9axePNPJIskDR6NtoRsdr1qmVzWTLJEIQuF6FNiLCFipUrcL16Sc9GeJLb40ZbfS012ynYCkgHEW8wxKTMMnpIXoOuIfYt/I1P1dFB1m56etT6ertseGjyfUD30Scf1mUI5GL0Lxs1n/CQWOSIA9vb2bXenp5EH0yuHRlWBdsrpksGWAadrUaSAoEjpFIcACG7BKAuZsd8kjYKruMaoEolqAtjt1/Z5ylYoBP3Q1YcXK7o3Gb2sLlDMbvwbGSbQkyeQKtQtZgVgS4tHqSE4CUgwsFniuPBqgsYQMiviDWTwW5MtIb2jRa0jAhOyDEgUH/KVYnNRSnz+pyYLnZ1QIR6Fo0DgHjsmmw+TegZ4/vhv+OsWS12Pt8R8Yfxc2oy69563hhIqq36WwystEBiV60Wn64dg1TMdknExMBM80IgLDbacRtjYBovTKizx32rPtCzir3Ud2KXNtzoWh9yqeJ7+G+0q8Hk+QLG3wHohkbGOfcF/LChb21vW/9AP7MxleXKvgnZvDipg6HDC0kRFy9eYJKE2ol2x4Buc3OLLlf1VbNhgct1BcXAK4ihC0kRfyFAh0MYAN1QAJxsYxOgw35TS3VYobsrqXt7lPHDvrBX3LMfv/+BB8bbAHTHxM/hethnIOOiGLqj7hG/hzFBdQz0K4DxYf3IZxOgqyKO7JEtr6zYjdsfWVdXd7u38+20ViNDB/bgypVLyKGzF8/nmRQBQMe9HXFzIXSCMURBPwvvKbwDcwsuVwd7SJZAdrGYfJ8/LJUlho77boUxYIWCi+y2/3JAt7q8Zq9fv7VzFyC30nU8mOMD1213ezvJGsV10Af9w41i8se1w0OzHNQ9ePjIHjx6YotLq3bl8mXr68/Z86dvLJ+HHiDiDffJ9DgYcMaSrtNa2bpzaVt5/dJqu7vWWalbvjNjKELSPdpnp+ambenNgpW2dq2U67N3Wzu2vLVnuWze0rlOxuCCRfs//4//1fp7u6Cc6uK2bWjo4ZmRNYtDXGwfZIdxkDtZDWKz1dU1MvS5bM7GxiFKfHy27VH9DPYWXYzrbmxt2ejIGOU+YgJSh/qktEMToGuAO5dL81ejBGW1UrdXr94wVnFwqIc1reN9Xu2Ty1VgfGNjx+49fGir6xtWRg4AcnSYPKkSYb5JcO1U8R742Kp193QRlOJwVCl6DKr+CSzqZ+wlS64VAJ32X96kw6wUtB1Zyx65AKkUk1oggwNcxBhXkG51s1OTEzZ9atTy+bSNDLdg6CBbQqMJ92lIu8ZP1SIl6IGRyGYYO0MjEz4fx2/K8MbGGe2VccPfAdigpA1wiIxTBrZb3ZA7KxV/DYgbPQ9iVOxbPEB8nxSpXycBTBISbqhj8Gty67ENoR4s+F/F0/kabwTNxyBHLJqeEYOWCQW+4+/ABSxFNDFRBAvhpMs+CBSrWBr1F68Z3L2a6LF4McderuWkysFB0KY2x0BCbGH8fYlXxmyoJpnAjdolwCrjEbdBfR6PfTOI14YroKaxFHAWgIo3h7hP9ff4tChwHd8/3ggTgAlmMizS+PoxgNP8FNjVdTQGGifNIRh7VWWI+4TzVkkiaWe88YpBm//ucaF6Rl1fn8PviouUVp4AnWLo8Fls6Du7uwR0AB7Y3NnXlHFwRho1XuHyxNyCWOjFSw7o4jnntU07GI+DEzpcrvGhI+43ALplyJZUanZqqpEU0WpjPylDhziV/oGB/xRAd/+Hezzp/mcDup3dHTJtOBCfPXPmWEDH+VMuMYYOSQrnL12xQuFkbBf6+d///T8IiCAsjMoFL18s2PYeCtfLKCEWzuOHBOhUx1WArpDL28zMHD9T3HdXEgCdH3rqls354Xq/hCo5iK/yeK8Pb99gZu3JXg7o5t8uMGD+0uWL1t3T3RaYgdtme9PL3skjgPk9OjnRFmvLPidZghCduv147749efbCFhZX7eoHV6y7O23Pn7+xrsIA46NY+zPU0UTSHftwv2SFvV3b3d6wbEfNOqtm+zv7VkeFoEKn9UwMWb47Z9trm1bZKVq1s2DL1botbe6y3F+9o2od2U4bH5+w//Hf/8Z6kIBA29OeKDL6TrWctW/HoSdwPZ8U0C0vQ/x3z2PdRiFK3MbJ58hBd/C7tLRieyVo0I1Zd1fXgfOUbEOQL0iu1mwTGErVAtCV9wHoXhMVjYz00d0Nxkv7svY538sbWnKrq1v2IOhF7oNFq+HMA8vtse+yYfzvGsK5wGLXrG/AhX73yyVmaGtNyfUvu6S9XQSEbEmzLWT7WFHC1wOZOpaa7HAJHuAjkGkkipBkl7bJiXEHdLmUDQ22YOgA6LSBi3VQLI8aEjNwOFXoc/H7YnAElgQkPG7IZSXwgpo2Yn8s7Zo9yKoCoFOdzdiwKpVXYEcd1wywmueVJkQMTmIjrkXgIsG5xF0Zuwbljqt0eCpyDhU0ENeGgae/3V1n8QsnAFWK0PfxPjNxg3RAUuAernvAv+A2lKTGAcYvungzYIkBahIMH1x5AGzxCYETE++F45HGgs8bhAzjDSFmnwS88BMnCLmyO5n5j4oXKUp4cPKmOwnQYfhRVQT9FPdRPA+aAZwAsOaUgJ/GHOEUmwAAIABJREFUkgcMtD/KGsJzagFyjqpyQzjlqM80fwmog4tb9xegE/hK7hfc4Gq/3LRYYLs7LhkiLbHGBgRWzWPlPFPZYzsboA2Zgc50ok1aG2inwBs+K3AnJhFZrsMj41bAhhhq/MHdCsYcoA2AjlIqIRhX94TrBQwdvoMYunPnz3Kj0IbFvkZfdXQwHmdlfd3OXbrgwd4tmAK4BJYWFzkHJCx8WIwY5iTYKrgt48Sd5rWqGDqMKxICYoYO2ZlYo+grABC2G8/SJkOHa+7t7tm9e/eYmHL79u22XKisL7u0xLbj1Q5rgs/ByILZwxhCoLl5fzgw58MvkN248+23PEBfv3nDcvl829gI44cswu++u2MoE3T58gXbK4IlXGaCC7ZZgR5nl9zI4vncfRgYp7AuTsPlSt0/FL1H5p7CSqBDBzADXUB4UhDHibJYHWTo0kyQOPkLLnlkaqLuLTI+23rVara+6nVc8fxyIU9Me93d48aLRrVeYy1W7LkP7ty3h4+e2fLmpl2/eo2s2bNnzxi3irVaqxZJaMB65dIpy1nd1hfnLb9TtK29Nbty/YLtbu7a9tqObe9uWyqNeVwgaQHjDBf1+m6HbeztW7HWaTW4qjvNOjNZHor+23/9leWyUIyAW7FxEDyqL/AMOMDhUIdXfKDG3gF2p52QBN0D10NyAYAXxmGEwfhHl1+LbWyrtmpssI6whiGA3qpNMYDSdeJDdfy35nVYKpXt5YvXHPex8aFEhBffEaMqnTd8V3ZyYXHRHj5+ZpvbpRBDB++a0WPoACrlB2MAqlC5AZI6kHPB4QX7I8IrcA+tIz2v9latu9gGxc8lMoUxwiEpQngH+yVEmPFykOjYqZAv2NTUhE2MD1q+0GGDvS2SIlD6Cx+WEWg2NLpZbPi0UWkw9P1mgy2DdQBgIY4DFHaQ88BGi6xPSXjo/nqYGGjE8WZauAJA6qy4DQIjmhSx67fB7gTxzwAGZPw1KSztyRMEMh43ycleDQzgQWbHAy/x0t81cAlgCQUV4HLmNhGCMJkR2cLtm7QjqmUXL+DmCc/7hMWovuFPAOugkae+47iE59AYqV94egjzInE9BrFntBkAnO5z6pOEzB6IJTLZpGrQzBH9HC/EBvhpSJRoETRvxvH8Sli3KA4h3sxCY31DD6ccgcNWfSTg1MwcKl5Qc0cHgfjUBsONxRe/fE3ELhMAuUbWntaPRIb1bGpHzOQpIUKu2ly+kAA6uWax+e7t7lpPdw+Bh7Jc42eFCwLv4V5dXTkCOmysMaCjlIsZXX4ra2tHAzoydEsc978koFuaXyAYb85yhWwJa7kGYHdSQIfxB+i9f/8+DeytW7d8fhzj1gLgAdA4aQwdQDUMI/q7HZcr13a5Yt99842trK7az3/5SzL47b7wfNAP++GHHy2bzTDLtVjasVevlmxvr2TVSkMbUodhzG/F0Imxw3XAPExOTgVhXNegUwyvCwu7nJIDOmfoAOg+/vg2A9FP+sI9IQ2DvkZSD+JD23lhTgDQKRlLe8z41KmEWT5qfLUnANDhWg/u3LOHT5/bytaO3bhyleAAQBPt4d5WR/Yj9rS6ZTrqlq6WbW9t1Wxzg+7tubNTVq/UbWlhxfb2di1XSNvkqXHb2tm24l6RLkfLD9rGTtGKtZRVkaRmNUtn83b5ymX76qefWS7jIv2MFGvT5aqyXzFgQP+h/YiTPYxlb+5jAtxazeYXFmy/vM8D4uDAYJKo2GpM4n21mSiJPw8ghwMOXth3RBTFn2kF6A6bB833gosYUiu47sTkyAFWUoAultkS+IIu3uNnL2wLrCrCuqCE4JmKBw7F6hsnOGo2MQnZlU6X+il76IJcrmhzM0MnGyFbKnsa2zuBQn0f7wH4Dg0hhtPHRu/19nTb7Oy0DQ10WS7faUP9LVyutz+6VZdbE1/Ef+ukIzCCgRGFq5sI1LnIrsf+xGBK4ERAMTmtwmcNvTgxPnDhBo02PagGTsYfi0vK2zF7qBOmjOEBtiaSwNAEkZFWB6PD83l3ceCeZKECWlZHpjKegUmZCcishMDHSlIFoFExwv37fi31GQeRdUV8wCFITCFcJoU4y4V74doacIEX9YOo2+aJHrOA+Kz6AZMN30mAWKh8wALAUYII+yGUV9O98B1N/Ljf9FycXBJJbKp0wZJZUTxdq4WvftW1BeDjSR8/Nz6nucPNK+ghMvg0qiCi99TfYA51zfhkJMAqsKTPxPeIN9V4EwGbjL7Z3NhIUs19G5Y7vFFRxGMb/ff4GnC56pl0HwE4fDZmsygR1NnJuComRRQKiWwJAN3O1jaTIuBWBdMVM7W4h9g79DGSIs6fP5fUdk3GJuhMrq+t2eLKyrGAbmVpmRvgXxbQzfOQ9B6gi2K9JFSO7OKu7u62Yuiw7gB6USkCsba3bt9O1udhRgN/B8gAMDupbIkAHcYVAs1tMXT7Zfv9v/4rx++Xf/Xrtg0x2olxRb98++0dMitIitgr7jApAoCuVg0uwsDGYcydgXNBYX0fe8XQ0DAlGVwktRIy+PxQB8mSTBb7AqpLOKBLdeKwUrXPP/usLe205v7GvQGc0A7MX2WcHzUuXNsUFV49ELuENTIyMX5wnzjkQg7S3DuyX9yzB3fv26NXr21la8s+/MAB/8LCfFDo9yoZroaGWKuyZSpl681mbPPtGyt05aynp2A1VEN4t0RXNaos9PZ1WTafsXyuQDmgZ/Nrlit028rmju0icxjtHZ+wa1ev2tVrl6yQdVer7yTHv9B3yEqXeoHmAn6qSsRJAB3G/938PF3LYPX7e9+vEhG3qvmg3Gqe4zOw2VhHzNgcH088EvG1ZA/igz7HOUiA6b+b90z8vrKyZivLa2RVAehEIDX6w0cuBkWYby9evLLnL9/YbqliVcRtgQXjDRqeRB0UdBCCbZ+aRoKZu0crJU/UEgbRz9ieyGMiYkXPhJ96D7cVXlA78TwYB91Lbejv6zUIeQ/05S2Xz9lg32iLLNeb1w64XAUmmjsnBlnqXDUAP+VG0mDJkGlAEnARhH5lzKDDwuyQSMIjBna4jsrNxC6qGADonmiH2i+wIwOu+4kR0eYGxkTtF6ATMOUzd4ZU8gDgCFAByFh+onHa90ntDF08Gdke+uc9jboWZCs8g8ezYnid4J6M2beYlYr7pBn8CDQn7Q5aZwKpHKcALjRRtShzELoMoDK+bgzQ1a96XoLFqLxK4i7m2AbKLwj/xqAqZlPVVgF/jU/c9156ywOYXY+nUS0CJ2wC9FCv1+M6A6AOQc96fo1H8xzTM8Z9rrmtOaW+5ZUDE0kNrNAuZi6HrGHIOcBe+DN5VpM2O807sHgxyIvXCQBcfDhSAkQul6cOnQAdrg8NOgA6sXBiDbVO8ROADqAEz5AvZO3ixfPvuVwRUISZu7YeAN2F856J28K4AEAvLizwEMCkCM+kb5lngDkDlyuybHVAbGWqAGTE0DXXckWFA+mlycWGw2Chu7st9xoGY3trm1UYwHxdv3GjLQaEbuDlZbqyY3B/nKmVaj3G9PTp00d+N5FKKu3bP//ud2TQv/7Fz08M6OBavXv3exqAixfP2fbOpr1+vWRwRyHGyA2NC6/HgM6BWyMpAoAOcU4O9tztKoYOKjuIofNkCYiyZ8nO5XIZ+/DDW+3kmbzXdbg3yqvhfnBPnwTQLSMxJ2QxKgZ6ciboIh4xSPqOi8/XrLy7Yw+//9HuPX9hq7t79smtT5nF+u7dWzKeAK3SkWQJtFrZUqU9G+nrsuLqhh+oenqZiFepIKgeG0GVIG9sYpwlnp4+e243UKs1nbU//OE/7NHLN5bphmxJr92+fcs+uHLeUtA/EUN3zCQjmKhUCOjig772WQG6eD89bt4yCWhhgXs32D2PdXufdRVh0s6awGeZwb68zLFVFY9W30Xb44O+iJdWB2s9J+YmWPTtrd0E0MWHch9rkCWuICGQh3n/5Mlze/12wYr79ZDl6iU7GQEfxI0pFBxKcuFviCk8NTURBIXLVis34lFxbR2mhXdi0Bs/WwwuZXeawSAO6fiHNsgNi/kxONBjs7NTNhiSP4YGht8HdNduXOXTYtMV2yYDKAClRggcycDrfcXLyWDGcUrNDEViyCnI6HFEvH5Ui7OZURHQws/DBjtmGTWAAnX4Xc8XG3FHyX4qwvsCNjKKDsbchw0Alo7ir2KNOIHVOOtUfcXngzQAUDniNtIZSi/gupTQC6stTluPJ6AWYwyABKyE9GPXNr9b8+fVRGH7GMTsfR2fDlQmKganMRCJQbv+jr8JiMFoou1qnyY0YiRFR8fzSHNLkzkGPNowtFExkzwAObi7VV2EixPbD2LUQsZgAvyipJh4HjQfAGLgozbEQDw5ACD2AgAWJZGwwK1uG9tbBkFWtQ3caofXl2Mf+xxzd3TSTwH8e/yRx/6pXxpgz5MZ9HcxdBlmnp1ifJWYcgA6Zp1HwsKi/DUWKNCtpIhsLk1AF7tcCbAZCtwmoKvXXFiYlSKOB3RgYADojouhaxfQcdwDQ9dWjFDdbGtz0wFdLms32gR0iE1C7A9cgZonxxlFvA+gL/kYMHRHGT4BOlSX+O1vfkOGDaW/FNTdzv0wh6Af9v33P9jw8JBdunTe1jfW7O3bFQK6/ZJi5LxCBF7Y4xW3I5cR/g5ANzw8ciDLVVn2BHTZTitXEFvnh3fsid3dBfvoo9t/NqBDrBragkSco0B/3BdwUQvQyZCSAZpqlKI7rO8SI4sDeaVmO0uL9uDbu/ZmZcVWS/t289YnXJcLC28pywL3GnTZfB8rW0e1aOn9kk2NDFp1t2pPHj6xjioS3fLWPzRgXV0FZkSWy4i7K9vc3GmrVmo2emnG8rm83f3TXfvh8XMrWpZCzl98/pmdPjNjlpK8BXNdjxx67fnNZb9kk5HUgENebDeOuiCuB+AFrTjcmrFuWY8Ta36dBNDhukgeQzvhzgdQ1D7bfN12AN1B++SxyW/evLX9UoXXRwxd/MwCdDiEYB2KTMCzPn78wt7OL1oJOo3ILA71U+Vhkw2jrQwxl/l8lskimPdg8JEYpvWTHBQi7TnZTb3XbNP1u8ZTP9FWHM7A0vlBzMvP4e9jo4M2PTNp/T29CNCy4aGh9wEdkiLizpKrTiAoMa5RBqgmjz4rAyLDpE1QwCEGSPA/w/1B3TYADBo9B1X4nFy+GgCxZzHbhOwSly9BHBNqk+4ncib6nGKhCAIkAhyEXxnM36mi9mlO5HiyauKxDUndV6ije101B48uvOgDF6fUuhHX/QmC4FvtMNuHQGAqbdUOZ5yY2RSeGVU5BCjk6lb/NZ88WG4tFIH3Sl3+jNI9k0tUBh5tUKFwAFPeJxS4V9F7uS+hfK7nofs5AtoCYRxvAFSWUEtbvRwVqmZn1q3W6afgmBXTJJZrmDI3TNVXKCH6DuPicgnMXqYUTcVd0pgrktHBmGI0HEe5tl74POdnqKOXALMogUX9HM9Lfi6czuhe0UVDb0BeZ79StVSm01bXVjl/KYiNMnMhZADMFpIiHMyXOQ+SA0uS8Zo+kLUtQ6YMZ3xXLJ3AHVxco+OneKBQPVcCuu0d6+7BqW3Wdvf2kngz9Tk2UQA6ruVsirIl2LD1SgAdNME21m1xZdnOMMs13ZqhC4AuiaFLdCvfNxmYO0cJC2suYIMFoMMQ9kC2ZHg4uRgOPaiPinYCiHCjRRmznu72gr4pXrthjx49ooYUGLqDhqG1qYMhQm1bAbojLWz0JgAdShHh2S9cuNgeoCuW7H/+y78QrP/kyy+S9XacEcb7WMtgIH/44R7rPl44f9ZWVpdtfmGdwfhg6NB3Yulw1hOYE/OpPQwMysDAEL+3H7JcwephYaHMF6om4O+Vsicn0cCMD9nVK1dOxGLqudCOFy9e0DheuXKlbWYSdcRXlpcThg7Ph0MOslyPe8WADjZg/sEje3nvoW0VS7ZU2rMPbn9MIerlpUWDAceaxwZDwiJVt8relmUr+zbS12ubS9u2ubZu9XLdurt7qXnd099tw8MDtr29RXalv3/AZmfnbDdbtFxn2tbWNu3333xvW5WUpdJZ+/WvfmGjYwAiVfegdPBofNxjcAwBlOLDsew0DgYAdFpfx7Fp+BwPMMvLtMNwjfLQeASga2cN4boIQcA6gsYgDgwumtwCKAab5Avcyy0iXCImduIDuObs06fP2WdIAhkadhCrPokBHfZgzWWs7cePntv80opBlQcxdLWgG6uM/xhkIYETe3JXTxcraJC9Rq3jENYkGyubqrbhfngOhjlF1ScELmM8Q6YclSpC7LeylN3+B/a2o8MmJ4bJEvZC2qjWacPDg+8DOsXQ6Qax0dbMUiPjTiVQieQXYv2z2IjH/82THdTz051WIhijSLPl05mkRFMzABCj1gBcjFg6kD3og+egQt8nC0LXYCeTGmD4uT0hq7bSQYkWNxANSZPY/RWjbk3gOJVbE4cba4jl0gQUMFUfiaUBQ8c+i/RoyPKEsmDxYMeLJp6kDnhCLFzIoozHSVpxurfea752suDDB/jskSK3DAb7LDBNEoDUtWIRSGWYalElfSJXaJO0DK/JIEKA4uQJOIGBvRwoexyc3PkaW4F9fQttR91J1vJVpqtqz0R9jc+TrQzuczGr+E4sjYN7ihUGqFR2sMYXOnQxG6ax8vq10m9q1CgWIHcg6wxcDG4F/HQdHYzkgk1nstShw6kN8aT4PIDQ7uaWdfX22MzcLCVMcFiKt8uDDF1nEkOnfuRzcsOpcPNdWFqy0xcgiNsocB1bF5Q7W56PXK5scGv7AyOo8lnq5/iTMaBDpYiWwsIB0OFaABNc0wR+/W0xOjAKiHd8+PAh67+CoWvHGGHTBziDy/Ukr+XlJdvc3ODcPXfucIHmYLd46XKxZP/3735HIPvhxx+1BegSt02H2db6hj28f9/GRsfs9JnTTG6Bpppcrs4uebwcDoLel40YOrHoU1MzZHthrBAcj3g5fK8j5UxyJpM2qP4jXoy2otNsenrSLlw4d2QA/WH9ByD39OlTtuX69ettAzowmgJ0tB9V13MbDFmBR41Xw47hFFy1Z3/6znafvLV0Pm+LtaJNXjxni5tbtrG6Zfls3qopT4Sr0bdSsVqpZJn9sllx3wrpnLOZRcQqAvQh0aHDerrzjJ0b6Oun7AuA8n6n6+ble3rtT/ce2XKxbNl8l/3NX/2KJZwCnRHtHYc/BZ4BLlK4XJvBGvoC7A4Yq3ZfuB5YZexpTC6YmEjsaPM1NO+abUure2Gu4Zo44CDAHxUOvL3vxwm2LP3VZIu0r8u+oO8B6JjhOjZmvb0Hs6TVVhEr2q/RpkcPn9nq+jrLfsG/xHAEz2lOvCcNYFY1iEj3DfRbX38fy87pkBl/hiQCrscYbyg91CirRrYi2Gu1RbZR/UZAV3OtSNT6BUCNvYtw5WcznXZqcpT1cHsQ919PASS/D+iuXL1cFzugjV7uIBk5sQzNlCs+j/fItAR3aIyq1WBt6HwgGPFQrotadDCy4TwgUBm7cB1du7vAmUG4DQ8aebyH1HkZCQ062CNWcYDbNLjncKrNdAQtsCj2L5A8CcKPEw7EEmKT0/M1u6N1T7GXsRFX+1VdgLFhAciBceJzh7g3geTYuHsAs7NykkDhdwKwjY2U3HlaADFLp+8KILINIe6QYx5qkCZ0MXTnVSkkaOa4DQ+l1oIcjeLp/JToIo1+f8xnD8xWv0nKA5aZy5uHAv+OvxrlWmJXqPpX/aPF5GwY5ofr+DV+95hG3D8G37xmi0QQ9VsMnnFPLDSfXx64jPcRYwWD5EZSLijfEpylO1hku8GwunioWDjNd22QWkP4GWe6ZnN5G5twWQYw0/gJQFfc3rFCT7fNzM0ZNNBgjJ1l9HbipKcs11wubWfPnUmkOJIDC+NXq3RNzi8utgXoMO/GxfT9/wR0Xst1iXMBwsIDQw3XiWLoJKPB9Z3qNJQIa8dFJ0AHl2u+kG87hu7PB3SLiR7gSQDdP/7931PQ+cKVy0cmUmg/1T6H/QTJLI/vPySzMnfmNJmbpeW1loCumaHz+Ys4nYqdPXvOUP7LXbIeR8cQkpQbOcSUFYslnoBxqEQM3dT0mM3OTJMlOekL6wfMKebqBx980NZz4x4o+7W6vJLMceyNiBXtG2qUjDusLQmg4zZTthe//w+rvVrgvXe7MtZ/8by9WFm2jY1d9kW5A+Y+JERAhggZwhvr1lGuWE8mz+89ePjQBuhu7bKB3l66Gbu7eij9gYD97kLBCj0pW1pesvHpWfv+6XNb269YptBlf/PXv7bePojtYvP3veO4F54Ba1+ArhnoYM23mzEsm4prIQYXewvmUUxstGqP9g69p/0t/iz2c1Sf2draMBws+/p6/mxAF9sr3QPz582bd8QfaHNX18Es6eTQE2yPbDDWx6OHzynKDlFhVJugv4quuEZNWdlNd7tWbGh0hJIl2JMQM6mYXsXOcU1WQrxeh2v3kvDgdRv1wWFH9N2GrYI2osef43nQX3qP1+2okzGemZmwkeEhy3amraPOMmTvAzrIluBLeuBm40KjFjJftZE0d7BADCZX/N8CGjJ6bGTZq06QZQEYrFaoTSc3odif2G0ZsxkiXsRyYNOJGRyhX01KqD8TcCJujbPBhZFZeg10vWq3otPFoDVl2DQWTSPhQSyOJreARgx6ZVjVD0m5qCg1XQwdJVEE7gJI0fcBAnzxOTBCfBZ/rzQ0zpJNvkUNWbVVC7hxXZ8P6AeCc4DyEDDMsWS9XAcI+G9EAfIVqGHGe/AA4sBGoC0G9QJK/FqgnlGpggkMQVMOYpu+AJWVBA0g9IfH6sidSndxyBhOvNzBXVuvO+NLBgygKqkP60WmD4DYUGNVgEpjF4NpzWNlPsXPhtM2gEgM7r3/QxxdiKHT9eN7I/ZS4DDeOLGZapwE7BRDh6QI1HLFRq1qEbj/HoxHb6/NnJ4jAwCJj9j7j9M63IZ4FgC602fm6IKN5ypKlHXUq7a5BYZu0ebOnWc4QatYHjB0q0tLDAhuVSlCcxDPjTUHlysA5VEMHdq9urR8KKADG+GMkhfA7uhME9CpD480gPW6ra2u2ePHj+mmBXDQWjzK6MO4oV2I/2v3hbYtLS3a1tYmn/3SpaNdkQQXOMnvFu0f/+EfmERx7ebNtipZqE2oNrC+smIP7z1gPwPQIasQgA7skFyucrtiHmAvl2yJHxTxe8UuXQKYxOHcSxoB1FFXswMHJbDKXvYLhjqTRumvlJ05O2MT42NtZ2fGfYk+RlsRFgBA1goUtOp7hBmAdcVLzwUQg9JfR72SQypsHYxsdd+W73xv2z88sUxnymoDvdZz9pw9Wpi3ta0dCjzvS0sSh97wr7a7Z/nOTit0pOzO3e+tWC7amXNzNj45bPuVui0vr5MNBlu+v7dvA719NpzLcr8YHBuzR2/nbQNC33199qtf/dK6unMmDV/FZR/1HJg3AI2qEtEM6NCf7SaYqA+RuACQCFCqSjLa2+K2xHt8fEhu9dlKtW7LS8us1IL4TlSJ4AE/UPoxKPSYr6anbipP2XwPrE+IUuNZobWZzbr8WDPY1LgTmFWrnHMo7QYdT6TYoYar2zav/xrbSIE1VEQZOzVJl3FtHyEJro3JkCSw7KHSAwAh7BMTIMNGrPboMCECTEQV34f9DGAwF2oS6/N8v6NuPd0Fm5mZtKHBfgK6cqlqp0610KG7efsGs1y1OIQM5QaK2RUBM52OE7HPAIAE6OIgaBm1GBQqgUFMIH5iYJTNivfxuyhK/B3GTIYZ98XvmmDx5MJ3ZCgpjRIGSX/Xc/FeqU5LJ7FTHmAfP78MkwwsXK66Tgxu8d9iM/FZDbA2KRlqBHTre2LpAKLQx9B1k+FLPhNp0MDIwu3EU4KF+rMMcWvtZtTywLXiOK4YbMm4oQ3oU7qhA3uFtqOPUpmGenk9VSfwxuRD3zEZQDWApafXlHjRDPIEuNmuqM6qCicDazfmo/eX5oMWh8Zdi5VArtMDv4H/crkCg5kJ3tOeHBJvCBJejsF4cgBoyrhSMon6CtfChoq+0Tjhuz5XId/jp2zH7J6cEn8OLgfMbbUd3xXbq9hCMXgCLWDoxien+T3K52QyzhJu77BQ/Zlz58jQIVFD98LdQd3DbYj5lc9nbHZuJilnpQ0DgA7up+2tTXu3uGBnLlw80uX6lwJ0mp/YmMXQtdKhg3sDcxOAjq/A0LUL6FZXVuna6+nrtUuXLoWxOTxOCf2ixIZ2i73LCCwtLSR6gMcBOjcidStt79rvfvtbAror16+dKB4NAHsJBur+Q35/enbG5ucXbHVtgwwdolowLx24+WEUc8H7U3/3n943Po8VZ+fJYJBscvkcZxZ8GMC4nL8wx4zIzlT72nkad7i+kKWI+Ym40HZfO5tbtr21lcQvo70AIYXeo92Msa3Yhzp/acd++M0/29YPT+zcubO2WinZzI0bdvfNK9spVqyrUGA4Dr0HrCYAo1vhnjc+NmrlzXX7/e//YGfPnbXOTNnGxvtsq2i2uLpFd1tpv2Tpasq6sjk71zNCAGy5vD1489p2UikbGB6yX/zsp8w+R6ieA53jZUvwHAiPwB6kPU12Br+D3WmHvVZ/o/8wDtjPAKwx55tfsa3TPiibdti4AdAtLi5T/gZuQgryUpqlAZoSG8WLNl0pAnTNYE5rdGFhiXPHM+kbsl/xWOuqCi1A5v2zp68JNFFPFwlvVJ+gxqyDQh3m8R2GkmU7ydDR1lG652DZL2GCmMxJZJaC7YkJM34O4UFhbpGdCxV+st0FjkOMAaC0AZfy3OykQboEMevv3i7Yxx9/0jopAjeTUVEHCIjF3SyAFU+gGEC1GmSBMIEKfYYss3YHh+7JpqG2NDM9MfoWQydDrLgqATICK9CeiNuDOzGqKgD3K6Uw0KFIw0dsE1xzEeDS88vweluciYqBVwwK9KzxaVPlti1nAAAgAElEQVSTgwZU3R/iyYTOea8Q1B+D04P/7SVIsDGwWG8HmBXU2HAXXnM7NIGagYrAZxwDRhmW4HJVfBm/T9kW32TIwnVUWBOTJxlscspulYRIOAW1WoBaKIQ5TMpwd6+32/WeUAA7LHePaKBwseu5xWCuecE6aHV2rF4DQEJljhoDzbu6nOqXQWNfh3brdKufLTepMDc1FvgJgxirtLN/uIbANCqYtyEwHTNUKGcnMIL7CsThv3UQEjOnsUNSxNjkNDMhFVcHlwOMW66Qt9Nnz9ge1P+bAB0YOhhMMnT5tM3NzR6Q4uDcDKKZAHRv5uft7MWLRzJ0AF+ICaEOXYuNOB6no5IitK84oFvkyfa9Wq4AH8Vi4gLkfnECQIdrQrMMDN3A4KBduHjBm3yEeKuMBX6i/476bLw3oi8XF+c5L/Dd41yubkQc0P32n/6JgOzqzfZkVXRfxjQuLNqTh4/IxE7NTFPIdXVt04rFfQoLy5CBbcOBB+1UDB327moNAsT1AOhwYHU5BgdvCOx2lysyPjXncX8A7E8+vc2C6GDYT/pCjCKANgDEcRIv8bURMwhApzWH50MM1XGA7gAoQV+Uivbyj99a8em8DY2OWqmQtq5TY/bty+dWqtStJ1egsVecMIwu+zJ4hDpL24yVKxZ3rKtgNj7RY+/ebdvqVol1WpFckammbLi330Y6uxmHu1sv2+v1DdvLphmr9suvv+R+flJAJ1HhZs8C9pKTiAqjDzEXMGcwLygqPOiu63jex3tnPBZHsar75RoPF+j3iYnRRiWcFmepo2LotDfH98U1kWwBHTrEC8LlqmoltLNNIArXYJwaNehe2PNnb1hqj5GRtHNeCA5uTNkpXEc2tDOTIqCjvaqC+Xaxc7F+uidLeMEWhkNP3BbhJBE+SFJkwgXMBK5FxYEO6xrsJ1Oq79ImdaK2a5/NzU1ZIZ81JAbNv120Tz/97H1Ad/3mNbpcY3efwAyMBAwGB75cZqaOAE78HW3i+FzMPuB3TTqBQQEifUcAQ9fD5zWBYheYJo/YvXjSOZDyKDiPxfLMWYA0/O4aYikuRq4edLqnebITwdIha9EVMoNjlrFXiI8CU+jMh2fj+vt1lIqIKGS2NRg4GkrGp4XSV0GwMMnekcuX2T24B+6FuokAmKE0VKBiPW0erKNnzsL9gedQaRbPdvUge3onAZQRxAy3NtzbBGodVkUJs7BQsfBxguR41YNzLbhVmVUahBbZ3ji5IGSRouxPpYx4Gi9dhhRqnxceFArWMNbxIVgOC43zANcJHtYMikCT5XMgxHGgCLPc296pAsu6B8cguH45DgxCpMqbGTKJkfySzTG4WawZvbUATkiUwQIKcZ86bMQALwHijANs9AOeA5sgTsgx88fPUKcuxByFYspeUN63I8113ywxzs5sSCxbwA8/sY5wCMFnKVsyMWXZgsfP4T2o0IOhy3d32fTcLF0mSorQPERgNgw97pvNpGxqdsrmTp9OKolQIR1ufKvZ9s62vXn3zs4A0HXi3u/vvAAQAF+ofYhNNPhQkr02Zkwx997Ov3Nx3pCAFJbHAdvPDDskWtTrrOU6GGW51ir7jAuE+w8Ag69UKkmKOA5swVCAoXvy+LGNDA3bufPnfc22AejwLAB07boCMZ9W5hfJnOZ7umwsVORoxQWyn0LVlZ2NTfunv/9HO3f5on1AWZUD3dPyl8beCRfSot378YFdunzJTp2aoPbf+sYe5wO2O9zLgRxcQ+5GhfxIFW7VilxHNbt29ToPQag8AbCGmrC+ln0/Qj/II4NrrK2t2F//za/JZHlmfPsvnNvW1tbt6bNnNjI+anMz00c+dwzGNtfXKdeDl4wqAF2+5/jSYdqD9lN1q+0XrfTwpXU8X7Yc4rtODdt+rsP+8P2PtleB7l6XxzVTm8wTSphcwrjvuqF67ej4hO1tzlt3pmS9w7325Pma7e4644mDSGc9ZaNjw9a1V7Oiddhaade2ELOayZBN/fKLzywHndNkTh7P0HGerawk3iyNEX5ib1D8VbujUSqWbX5+kfp5g4NDZF6bXwdsQAibaUX4xN+DZA7EirH0Jyc90YLrv2l+09ZHG0PskuUuGZLc4mtjLBYXl2x9bcMGBgZtdHSYMZ3aY5sBnWvDQoS7Zo8fP7V3b+aJZ3Bn1HKFz9uFox0/uCkL2AE1VNMpSpZw/Msec+pJQw7q1D9l1P4FtqiRZuH1PASuTvAGcgSkDsOYGIdeY+wcwBzVPlIp6+sHoCskunb4fjqbtqGRITs3O20FVpLpsN29ks1OT78P6OBy1aRQhwhcAUUW90uUvGDHNgkA4/NiFeg2RBJCMJTxpulgyEGHAJuMpD4XM18avObP+H4e4u+CvEMDyTYMrwfju9GE3hA0qPZRNxZInF0AkIOSHy49wQLu6Hy+p3grtUIMmAt0ii3qCDp6jSB4z6ql+w3ov1Klng9fGMjA7IkZUwA9YlgIRoLnPaF9g0Yfx4aApiGN0ogjbCQTeLxZKMVF6h7GOgT1YlM3xCz6JAUwhRQIrpjxq3u7IRcSkhrKZAH9PZ5goDJfwaTzDahaRbyWs3ToOExMX7EhjiEwVXQseVpvCDHDZ6ssNIyVQ9qZVTMcECORpQy3eThV8e+RTiFhexT4zzlCmrxsnRBtBpjDNTvMsgWvKADgxL5BtUTMQ9QvDSAjZjA1T33jCaxeWDLaWDCOABcAdPFBhrPKdyD2JVhfAB8mKQSWM2a2MW8E6LSGxNgpLACAzl2sWRsem7BcocC5jDg6GDXEE+H30+fO0oDDPYl5rGcDIJmbm3OXdabTpgHozpx2AxzquJKsrlVsZ3srAXSdxwA6aDBRzy4kN2mlxP0BQPfu3TuyRkcBOkqEACRaB2PjBiOXjwO6UhLzxfsEQNdOnBA2yeWVZXv6+ImNjYzambNn2wJ0cAdiLNB/7b6wrpffznMNgS1Ccoevn/dfAnRYEsXNLfvHv/sHu/DBZbty7WpbjKD6GXvCq1dv7P79h/bBB1dsamqSYr0bm8UDgM5ruDqrhj0MgK6MAuPBIGFPuHr1GqtAANAB6GF9a50pQadULIWMbxSH37Bf/fq/uDv2iLqfrfoPsb9LS8v2/MVLm5w+ZdNTk9h1E/twGKBAv0EqBNU/xLqgjUjQQejBUa8DcxOJBVvr9qf/6x+sa23PxmZnbS1Xt9kPLtgfv79nu5W6ZXIFasx5Ir57ZshaIo44HLYxmXqyJZsZK1iuJ2v3nyAZxd3c6Cvswt2FLuvL5G2zVLTVnV2rpdOWzuTszLmz9tnnH1kW58+EETse0OHaAHRKRJT9xPMhDAkM23EHnbifdndKBEfYEgAGASaaQVdjvjVAk2zxYX2+t1tmvFqhkLORUWjQeZJcq72iGdAl6gnhAC5cEj8r4uf2douUhhkeHmwJ6HTAhISUH8Qr9vDBEwJYyoSAqILNQ3w9Y4kB2gHQsCd6sh5VOHIZG4b2IHThEBu5D304rxKhf/h+BbYc5pKVxDwmz0PAXcfWY+uCnQhzCN+LvWmQH1L+QHKgQibv5KjNTIxbIZt121g37GmtXa4aHBkxsRNkcoIOCzbHLAGbqyo7a+J2WmWWtMjE0sWGV25UAT4NEvFOlMkqowcWhGrdgfVoji9zeQuXMGFmMAHFweB3ZF8BWKWzGXcZhiB8VF9i8V10KgBfAKwkh4JB1uTBAnJDCyDp0hik3sMiFMtDYEAXLsRtHHQwyzZk2MbP3wAMnrkKd6FPYp8BAEdpVNBIABqgSKOmm8CxbzYAfKHsmoATmTr8H0BdQwcH9/XNHc/hrBqfDW1nIWpnDvDMGhe1wT8L17S7fgnGwur0LFUXQNQiapysPFlAYF7uboJIxiS4BpMkURLgx6v7d3FNCSUHctz1fQKr54GozrZ2dKSpVVbrTFEawIV4g5xN6CcF/GPMNPdisHXgRBoeUuMs6h5B3fpc8jNkUvO6oUIIQDXGUt8XaHRg3RARjudR4nIli5cmoBsZn/QKCQHQ7W7vMCkilU7b+Yso+bRn+8hC1Kk2lP6aDYAun0vbzMy0zZ097Zm4AdBx5tUq1M56Oz9Phu4wQAdXEmLoqvsVxq0wDuQQSgltAaCbnpkJ+o0+WZoBDvpRSRHNOnR/MUD36ImNj0HW40zbgA7zAi6odl9kTt4tUA+w0Ntto+PjRwK6wPPbzsaW/dM//KN9/uVPbPzUqbaMccPAmr18+dp+/OG+3bh5g7FKL148s+2dMgEdXKk68CKbjy7WqleBYCWIesjKq6fsypUPCOb4r1zk5zSvNR8h4orDp0sj7dtPfvI5Y5eox9jmi9es1WlUn798aZNTUzY7M+Vsfzj4Hwfoint7B1xS7QC6mD1GmM3+3rY9/eN39vK7+7ZrdctPjtrtTz+y7+49tL1yzfKFLquHQy/2GWfnwMj4vyoMdsqsP7tn18+P2+7+nt17umb7ZT/YA9BRLzWb5Z5bJCPUyaSeVGfWPrj2gd26fc1yADpwbRMJHM90AsghiSFxB0bsN1x1mLMnAXTbW0VmRsP1OzY2GvbLgyMgFkp2R7b7KPZ6d8dduT29XYE1bA/QxXemjFZTBSm8j/YA0CHsZHhoxAYG+ljVQ+2SXWvYLmi8QW8PmdVPbX5hMcEDUDEg7lEFKJpMeJ5CuELKrKe7ywb6ewjKIJuzv4850IhLbQA7EBzhhcOAoxN+D+Ff7olyUonrkkULGlUy0I7x8TFeQMQP3s/m8zyMjw8OWHch6wQKGOLhFoAOlSI0MPGCUgyVsjXQGGWEyu2ZAL/A8BClhjqf8hkLGIgJAW2vuKEY8MXoW6AKDFDMyBG5BgkTgU8ZZCh7Q5Xb3bRywTpYYnB/YPRIeQamTfFiDooOFkd2lAw5liC0S+V/Z3YAMvfhTpWr0P04pFiRWOBg0SsbgKmppYPQsASOA/vjmZyecYu1zEQNlQNjJrUze2TNyiEoPAAdgSiwbmAEsXnItQg9HGdC0X8hq5ez3SdbHKAJ6RhqyHlpeddow3MFYNcAINiOgjuc4M4nq6daI5YPX8UkrQVBTr9XAj616YdC3prMYIuQ6azDgQN1SH94woe7jLy+sE9yjIG7/nWAcPBIztP/4YCA507nCIBYkotAJ7imqw4QYwZY7Jg2BW0G6Ac9g+Yr7o04Ft1fhw3EUIiNo+AyydkUZXnwEmgT2AWrqj7S+7iWEmwKOWcdIKEwMn7KCt2oEZnj+6W9InXowEyAdUN4BBJWmNRCtrnDBgYHCKjQb4Vc2mYRQzc760wtDmZhE4Ow6dbmBpMiZilfkT8yyxV1DJEt2+xyjTfj2n7Z3rx961m16RBj1cLuI8BbgA7uhmaXK1xXqm7AfutMU4C4LYbOwAQt2bMnT21yfILuZxwejjJ4GlvMD+iy4XXU5wV68L2FV29oZNKFnE2rykTUKY0DWsjnho7c8pr9829/a1/98uc2gNN5S06vcZEYmOB60OJ6cP+RffLJxzYyOmgvXr60zc09r30dAB0ABfYHJTvA9dooB4YDXo3ivnAl4TMxoMOcVXWSvV3INjGMkYdtlP3KZbGODgKAw3/zDaiKoO538/bqzRvGf46NjpCJ1TrS2my+Dubx2vIKY5hkazA2iOfM5HNHNiI+fMEVX9zetMUXr+3Nq7f25PUby/f12k8++8y+/e6u1Q1CymD1YTax/6P/EG/oIJfxiDjcpmo23F21Wxcm7c3Cgj17u2WVqovlU3wWIBrgjvGIsEuoiQuWPWfXrl+1m7euWob7r+bY8QwdxhVJDLLZsccLYA5xticBdJsbu2T84LIEmEDyQvNLgC7GCa3AXGzPcV0Az8Ghfhsaep/pPjCPucj8rgol4ngFV5Suq/0a8wDxuQglGBkZpXCx5mCyb0euYR1ONja27MH9x7a4itKNIRs1sSPADjioiJAJLv3ODuvr7faavQhXKHr5O4G4hsfN7T1DbIIgsOMKs7IIj+B1EpmiPpCGLz4P93SzKzffVbDZ09M2OtBneYZcwQZmbHhwpDVDh45SzTAtKjUYWY64AVxfMWsldoNAIEhuNHe8NkM1XOALn4uFXHVdB2NBfJedEbI5o7isA6VxhAKC7hdZOpyc6ALw0mJO9YYkiPAMLONCVO5BjA5MnGlsuGsb6chg5bzCAjrSXYAABzGgIGBwQsljnziwznQRlQctGlatCJk1Hv8mSRI/oabqfppQdQv2CYPX/cSgPsVnsCmjRqWrarvGmcPSQBsHmpfSf3RVN8RuNSY4odBlwooHThMjWPRARq7KVCXgzxMaSCujH8NzxJumxlJASUynRDSxqXJeRVI3cirHsROaD6rrqu9orgmAUZsQwBLK3wyB6LQUituzwL0Dio4AoHTy07zDz9jtqTZxI8O8yDiA1D3RBgCRmCrH9dEPvti8/JfAMOCu7hUnRDCvSuEMIVYE34sZOo+nc0DX1dvNahF4H4AOMXSZkBSB2C0lRWR4oKlb70A/RYdhVLqQ5TozbdNzcy7hg7lA8O6OACRFvF2YZ5brcbIlAHSQCjjK5QpNJmy6p2JAF23cMhrO0EGHrrXLFYAORkxZYwJ07ZT+wujB+D1/8tSmTk25Bl+bgA4gRgKtJwF0aGehr9dGxkbfY+ji9eEHjA6C2f/nn//Zvvz6axsaHzU/Gh3+ig0hPnXv3kN78vipffbZZzScL14+t82tPfYXAF3D8PhhW6BOma+aww7oXF+rVNq1ai3sQzjIh9CR4p4fvHBIRik5lP1CTG84o7WB6twLgTCYV69eE/BfvHLFeiFpEZVf1OG/+YJo89rKCue5jB7Wx9j4+LGALmZtEOu0vbJqC2/f2dvlFXv5ep6Hjs8//9R++P4+g+NdCguMiyoJ7QdA51mRlXrKEAI70tNh1y7M2IPHT215o0gNWfxjpY6yu9oQmwhBZqt3Wiqdsc5cwT7+9CP74PK5E7tccWAQoNPeqnmFChHI+jwJoFtb3aIAMMYTDB3Gs/klkCRAFb+vw6n2Yf1cXdnkHjk+McoSca1Aov4Wu1wPXLslQ+dJPa9fv+UeiwznWEi5GdDhegJ0q6vrdLkuI6kmAD6tJxIiHU4aaK/Hz/16xcZHRyzf5dJqDujcduH92IbRRR/kxTx0yXVZSxQSaIgWxy7V+GCCsYMAc2xr8N+QXJo7M21DvT1WyGVsv1S2bC5nQwMtAB1ruXpgUiLC6qcQaFflWGWB7q3A4uA9CtSG+DO6jQKrgpOfDLADPl8UOPnF7EQ8+JgQOmUI6KmTOkO6CNoiqQYAGBg1xIDRMCUo3rMMaYzJbvrEdJdt1bMzA0JGAKioULrtEFdFQxw014LYLpgvZ1kc/AGIyRVa2fc4L2wy7ukMp0/2S8rSwTWLNuDeuBb6UAwMJqV7rkOh6DLkAXKWTTJtvUKBx6bhzOiyAUT3wT2RuGZrdbIqZOQYDxiyRZnU4CCOvvtwYuCkV5xYOAmRXQQjBukPGD0wnqEf6D7kykAMjdem5UJG8CfGOduogxsDdXxFkzc5IIRFStkGuspVNsyXcgwE4wOC2GCBLS18bSh8HwAplbEiTllIY0+lLU2pDz+9wylLkBWJDev7ZOECo3ZgU6BSRkMcWfdHqawD5WlC/8K6qQ8Sto6ioUFAOvnpZcI4P0LQudqC39EetJP/nUYMxZR1BZdrzNB1ZNJ28dKlRLYE/ZAPoBZSHbOn57iGu7IZm56ZIsBDTJsAnR9oqkyKeP32rZ25cMGyEE09JCkC4AuArpXL9cCpu4LU+rd2anrKUgFQ82GZUeajgdfOdkO2BFmuBxi6comMV8zQKcu1LUBXr9vi0iIZuukTAjpcH2yHL9HDQZbWPRm612+5zrsHwDS+H0MXAzrWQYkA3UeffmKnZmddRumIl/dx4+hz9+6P9uL5K/v888+sf6CXgG5nxytBICbOjY7+eQk1vEeQEQwS5trlyxf5Hv6VSnsEL1q/io0uFQPj35myQiFrH318yw8vbTJ0CitBWMrzZy/JJt76+EPrKbhGGcBEQ/igkYik4Au0d3lxyaoAqyGQHEw4kiLShzB08fgk41gp2+vHT+zRoydWy2XtzZtFy6SzduPzj+ze9/ct3eHl+XjwrqlSDDJc0XdwpcIedlpHusNmxnrs9NSwfXP3ge0SxJVZTqqMbGF6StJWr9StXEJ/pqyeSltHNm9f//yndv7MDJMrqFhA0sFLRDa/9Az4eytRYe2NKhl1HKCLD8MryxuMBwagGx0dYTbzYa/mw4Q+F7N1AiPLS2ts6/jEGOPoml8H9oqwLxz4zCGyJbBxkEJBHVeWRBwdZVaoXvHeTRBPQAcbDY3AVXvw4Imt7Hj8s1Wc0OFuhD26I0OsgvEQYLNMh42ODLJ/AOj2i2Ur7/thB9eXJ5LeNSQY8nIO5PELY1ZBLmB8A6kjryM+qWQv/A0Maz7MYx1A0I6BoUGbmpkkQ5eBdzBghZaA7sr1c3XSyywbBvecZ965Srh7gRmfFIyAP7yr4+u9qlXYcTD8KrelSShNHIE0ae1I8kKLnK7BENeVTGDcB6WuAkBhR8BwU5i2URvEJUdKicCl2Fpmf4ZOBFjhc4EVAv3NUEWctjCAAK143oxnhoa4MsZmBfesuy8989X/2+lZAVWnXgM7qGDOsBMBKIZZE5II3LBp0GKmKFXxWDmdhjT4wLZ0jyJ+hZMlsEFKXEDcHRm6RhJGvHAFnDUR1ccxQ6j/FsOkjcLH3F02eunUrnvEP2NgjmsS9IadOl78oqvVh7ifjIf6Jl7kB9i8psQIHovJFjpjyANICrVPez0phVmF7t7WpilmTvdSO2IgqQ1CY6JxWd3a8P4IQxs/V8IwEKxXrSvjosF4NRg5JNs0EoX0HYhsK94SPxmQ3pm24YlJugCzGbiQO2l4pe6OKgMCPnz0UHUDZcGQFIEXhDdn5qbpdmVSBD4D8M4JU7FdCnW+tdPnL7DYeCujEMfQtXK5xiwIxhzXg2yKWP9k0/V8aA7Dzua2rSwt8C2U1xkcGk2GvFrZt+LurrsPA5vbkU5bb19/Wy5X9Pn84oK9ePrcpk6dYoIGa2YewYLhO3BBwUhIH60dA4lnf/v6NWPQwIxCPoIAPZrA8VzSmoJL+De/+Y399Kc/bat27EFAl7K7d36wly9f2Vdff2XdXTl79vyZ7eyCZUOCDOJhUfoLwAQMnf+3QB3+G/8QTH/27Fl3t6JSRMV1/7SOVWFmb1daiynr7cnbhx9dOxIAxGuXzxv+ANkRgOyllWX77CefW1c+7/WaM5lGGmRYp5413kFABBu0uDDvBhqehLrrlyLj+jDtteY+RxMwr5afvrJ/+3//1brGRuz14opBvPuTTz6xf/3X31t3D4SOMyEWWgAaxt+zG+muS9UZTnP59Jhl00X708MfbGltyfZLe5w3PJxnvQxYb9eobW2V7N3CutVqiKfN2n/7H//VZmcmeQAHhOKcjPamuO9iUIqscDBf8ZrSvokkHrnHm/u++Xrax5YW1yhHU+jKEdCprnqr76sdxx1wsPYXFxe4709OQvT3oBv3vXXAzbVxRwe3IpkOhkgASwMoIps7l8vwYBk/s64tAoHPGZL9Xr15Z4+fvrDNbY/B9JCrSFUj0uONXamonwoVCnzHmVe53hviwrH3LPYiEXPUQqxqeEQRWHho6ZminRi/QiF/IH4OmoanJkZtbmqCNXr9eu4FGhpoUfrr0rULjKGjW6oKg4POD9R4YOYQ48TPQO4hABtcVGLAkN0goIuynRRwi5OufMSkOUODYoABdgwxB1gIAkk8IUFaowNtgluxxuBqsX34/UDHdXiQIk6eLA/2/7H2Xk2SnceZcJZ3Xe2q2neP67HAACAIiuajPpLLFbUM7ZKi+FH8dLG/SldS6FYXCt3rQhu8WXK1lEgCFAACg/Gup72tNuWrNp7M9zkn+0w1AEVsIxDTXXXMa/LNfNKr+9XivHCdJiiEWCxoQogTYckQuBdgeesFIUdAh/sjQQJBoNY+bKz527mwBBoqKjQmzuLQSJi9gRUxVsAKV5fP1Ayaumo2+F3jXcw8661Vqi0GglALGsAzXMABxLH7glrZmGnqrIZcbz6bB5ogmsDRx4t5MEaCJdjwQD35DL5LmWewwFFzIzAaJdxooSKgohbHdeBBiNY7rLECCeueo9YsMHrEsyG4v1wZ1wQWLZCcAHQcyygAS4Hr5+JB5s7BfgTIPXDGfd4aje/yoawDP7dttFY/TPZQmnNWOR9HhOxWdIpgBhvOBs4UGDvOIAAdzg1AndJ6sEAC0F29etWSSvIZuXzlkiBJQjulhFg7K8NggA5JDFdYWDiEAnjG/kWALlLEwr6D6f5fB3RIVpi0Xofcv4uEF+aGTLsnDx8rsFUQmgmZ2xfchDkg9gduHBYz/zzhyO+w7htrr7SX6lS9FtX7+zxAh3sxPgC673znO+dqBF4kUP0a45qPP/5Enj97Id//z/9Jcrm0PH32RE5PDbQhsNuET1yHC+P0blfQHeaJ9SHQ63Zb0gtJEfhes6qbTS1UDJoFH5yeGpd3vvLG5wKA5Byimm7dvty7d09evnwp3/3+96SULyoAZaiBnr1g8QYLOz0+0Wtv3rghG+uv9HxjXJgLYkqtsOzo4sajAN2g35VX9x7Jv/6vf5FUtSJHzbZUKlX52tf/SH73u99JJm1WfYg/taRmzG2HODqYAczMgfjolLzzxoI0Gs/kt/c+kv3GtsCrhGcVC1Up5McknytrJ5ZWMy/b220ZDguC3sw/+/lPpY7sTLQC/JKADnNB0WuEV5D2yQsxf1joeC6+CNCRv21t7uneVsZKqoTw2I8CbUkDxEU0CvpCQgT4HfbGg89R+zHK5arnJmgAlAsGZkQtilAW4cpFtr0vMu4BXQSEAy0/e74mT1+syckZAJ2VFbOkO3sRaQr3RXJfYzRnLIZSz46FLVA2MRSE8pEyj/IVz+YnmaEAACAASURBVCKgoxzDvQx/opEEcwB/RwwjDSC4F/csLc7JwlxdAR3HhutHAro3v3JniExQFSYIyWerJQUwAA20oZ1vM0XtTYUZU86DMLNuA2Z29JYLE0QgarOu0WVlCZl4vhW2jJh1H33TepJH2ZEQCAutiMDMmk7bZkSxchqvBKtQAHGwqIXOBkhyAPDpBdejKgIaJxHcKqHvGp6H66xMiT0rkzULn4E5/Gbhy95NB+sh5sL4i4jZp8PaUQtLtMmyDTY3KZvcJ4EEvlPrFWO5QoahrmFQcAi2qJ0YMbF4b2iqHU4sgVtkAXSxfF5IebDCg+XBuAdz3kLj7yPxk0nwO47PP88L6eR9noH4d5E5GRA3i66C3lRWipWKpHN57RhiWnDo8RrVRTLgzcPGNfSMh/P2DG3vYF/3QplA+Nevj3bd4H4Giy2tcAbsYJ2L273RFQ9gyt+5R9YpYknQSQHhBvgcjAAWOrzz5s2bKhBNiGsundJTZbyqlhdTvsxCh0zPiwDdq1evNIbu8yx0aDWFOJKLkiLIRDE+tv5KChlTF4OF7uhYdoOFbmJq8kILHTOvYaGemIoF1yjBQzrBvAGYnj95KivLy7KwvKxeh8+7B+NHjBLcH/+RDgZqkVxbk93dPa2ttry8cqGFzp8NrNEvf/lL+ZM/+RN1HXL9/Bj5mdEkazKCF/Xkww8/kmfPXsgPf/inypeePnsszWZK3UImgOJMOnO1no+jw1rBGglAxw4SUHYhwIyvmtvf6hwaHwP91aYn5O133pCs1v/6cj7XSMD2+vLJxx/Lw8eP5Ud//mMNk8DzMedSuahJD7CSNk5Oo8ztxuGR3H3zTQUKeB+UeyAh9OhFPCfCIpI/I8GDZnd35f7vPpT97R15ebAnJ52+VKvj8u7Xviq/++3v1CuUzxVCCQdkpbKupiVlqccKpY9yPXnv7UV58eL38vvHn0q3P5BCLiPV6oTkMkXJZiekcdiS5nFKOm3E9hbV2l6u5OQvfvrnMj0xqfyehc4vAmHRug0GGu+m1tdEe0rskQGyizPP+XwPejY3dpWXoKfs9DRKnthVSfrzioQHWKPWHHwInQxy+bzMz8+Fou92pef50Xj0hYknxQ64iA7xC+Q9ahhC6ULNPJyZUYBRZSATI4am4Dx7sSZPXqxJuwkrq4UgIVVZMUQwRtEyR7lZQvzyDEqWWHwpC2/zOsptL2dfX2fz7lGe2bV2lU/YhIUOYQca34qEUJTeyuVkaXFBFuZn9ZzifZQLI5Mi7r59Ux+t/S+dqw/ABPXn1AoUskvTWXMRQRuANcCyMOHCZEVbBBYG4DPoWYHaKMkBwg8A0UyX2p0gFNOLbzfQwbInaIbM+xlUD/0aZmFPcIaGab+iBh7aMWUNgatLV1LKODLI5MEY1O8ZA6IULY1w6WLs2pjXiFsJ3QU6wpLpUbgHKUT6rO/WRzsrlrFwtEvtioSOfxl/xXl7EESwoS6UsIYe9dNdyedyfP75JLYkYOQ9BOD+Xj/OJLF6KyIPKwUBGYP/nM9lSywyF8zNazlkGl6Y+bHxQPnv9dnwvGoZFlOtSxNVGSCmDPFoyHIdWDzkeXAVW0M5Zh5QAtakNfb4qGHxpdDZQcdZy24jcwbtoOee0heKXAcASQFp62gJEKQdFZYhbo4WB3wG4bK0dEmKFcuQw/zanY6chvY/169fV2ZBC106KDmlsYpa7wjollYW5drqqgG6kBRhdmGz0K29eiWrt26rlX4UoGDv0M/LcuV+qsUKdeiWlka6XElHJ0eNyOWaBHQoW4KaY8mkCMTZ8SxcJASN+Q9ka3NLXj57pu7M+cVFExyfE6eGccMNygDzz3u+/w6MeXN9XeurzczPfmlAhzX653/+Z/nRj36kAtmfL9JMTOM0/ptLCtai3/7mfVlf35Cvf+OPtGsBXF07O9YWCsDCzm4ouxFqqWGsVCIxX8wVoIgWuiSgw1qDtrodyzAH/63XJtVCZ2Q9OjszCU7179Du6Pfvvy9QIH70k59I86Qlx40TtRLB5fTkySPti9sbhJAEY2AqvM9Om0r/UFCg6FeqZVlYXDDPSBITRGWf4i/0XPe78vGvf6sxj+1cRvZPmlIsleSd996VT/7wB7UYol8tDBXwi9CCj9plzM5vN5tSKA7l3bcW5aOPfyk7zVPJ5tBnE+EQ8P6kpNVERm9W8qlZrWLQG/Y0g7A6PiZ/+oP/IuPFqnllRhTPHUV32Ctk1+M8kE+Rt8OKCgudN6BcRLvcF8jUjfUdpYXJqaoG5I/68Z6SL2Olg4zdWN/Vmnazc2g0T7Sm9s7Is8Gxj7LQmXct/uG8kDkMhQvK7NTUxGuFlD3/MdCG2Oqhyv2Hj5/Kq41tLcCukcMoQaNJh/Yeq/JlfxBvjFfGZGJyLJT7QeayuVmpYPJf8nB6GPkcPAuGIS9P7TNgo9gDCH6vnWkyqJ0L7IEY/aGUkTG/tCxz83NqKae3E8+vT48oW/LW3dWhgTIDY2wDpRMMQeuIQYIVzzSV2Fyo7jQEs7L4azAdRwcZWxJ2hTFvbEavztDQggtcAYKF4EBZBKwYmhkUSnCEat0q6FyBYm65xhyGQn9gOopkIWQROxKa5wJtK/q18nVqT8+FIH981E9ZtWZdfNyP7xS806pjMVGa6RppynGtJ2oKuJ9xTgoEUMIiBPZFggiuVT2VdqCVqPVdcZsrzo1gx2tGVoU6vNtly5p1MM7IZCKFB0gkPjIqr5VQkHsgSWL0Qp57hGd517cHaDyw/DcJGsmUOF4+E38TcPF5HqT65/IZpB0cSgNGWNO0ZMYKSFOFz1VDChD4aiEapjwQ2MaKR/w5mZcfJ9cCRX0RnNpDbSq7QIEbEy5AV1AgdM2CtduPm4WFqW2RZmAZxg+LueJ7xM3NzCxYW55sWjN3O92OHB0e6fPRh9MDOhQAx30o5YDvrOxLRhaXF2T1+qqd85Dg6l2uCuhu3laXkN9rMicU2TzY2ZVuu3NhHTrPUCGwL3K5kra/DKADmCCDHabTUqvPfClAB7rc2tyUl0+fy/XVVanNzuhefBGgg8CweJYv12OUZ2D95ZpWx1+6tGJZwF8ihg6uxF/84hcK6ODm9RY0S1BAL9uWupkajRM5OT6Tg4MjtWAdHR1Ks9mSXhctuoYq4IolxEIty+HhkYLYWs1iEuGdsAQ1szR4QIeCsggu18xYjbFDUoQp00zQUetd12Jccb7m52py+86NqLzQRUCAvCbi03Bxdbvy+/c/EBQv//q3viWH+8fSPGsqoEBCxtqrF3J6eiydnmVjWzcaq1uJQHiMAR2MyuWCjI1XZH4RRa5fD+YnLfLdVCwhLP/9V7+WyUpVLXRP1talUh3XBI1nT55KpViUfNYUzFzeQm0IjDWer9OXjc0NqY7n5c2bs/LxJ/8mex10ESjDoy+9AYLu+4JKU7lMRaamSjJItWSYgRDPSyFfl+9++4dSylQinp/krX49KU+xZ76oMPkJvofb/Mv2HuaeYE8B6PA3OiGgX+ioHw/MvwjQ4Vrt/rJ9qPRcq01ENeKCAzsCTRyHxfGerzl3EaBDSBWs2hh7vT59rj2f3281ejAXQAZydnqmmcgb27uhGkAos4Xok1AbAskrxg8DoJOUTE1M6LogdtLK/ViWLc98RFPBYkqA59fRsl3Na0KPmMEBk508Y+DvWlYNsfkCINqXMVjPr1ySqWnr0Yt3A9hdCOhuX51XtckjSEyqH6wOMDEqLgvCTwVfqPg16FqBWtuY4BIMQEgXlz0+IxdnKHcRXFyRAA+uS3NvWoIFfvRAacNzE9AKYnSng5srWLS0/hmTFhRh2+KZpQagLi73obdnQkuOkMiBd1FoYZ60kimgC7FtduCsFp2txfn+qUng4QmUoIGfAZASyXP92MGBZmIeHGomBDm6/mqRZBPh0Ic1gMYk8PHMzFv/eJjISOx9Fv9nyTBWKJiEx+K8nono2BhcGjaNvUyNngz8E2wp2AzueT8uzzBIh94a59/J3z245briM9Kr1j6DtRdCOZ3XMiaIodNhumKVBI4EVEkh4JUMP05Yx7R9jNrObfIeHFoJFYvhhCIUA2SbOZQCllPx1kJkRNPlis81riidkfn5RalMjEsWdfWySF3vqPsF64+SE4yh030Na14ol+T27dvKBNC+ZhkWuuvXbZwB0PW120dfWsFCd+3GLcnkYAWM9WMCboAp9HJF4DfKgCA73Asirg+Z3OfF0HH/j4+OZG9nW+cBC910bTYKnu/32tJuwu3WUoukWjOycIHMxq4lRtqP8PpB093e3JSnT5/J9dUb6gq1UisjxJb5gVVrR09WbXKet8SveH9ZGsuCqTlf8qq1l2uhVMOcWpNIyyhCCxcoaKZ1eiaHBwdyfHIsB0dHaqUCCKzXano9eoBahqq1l8MPXaF2Zs1FZPw1aPoa4mJz0sK3yIrPFOWb3/xjuXx5Rds6wbKBMkqWyQq6hZUBPSRFrahIuIldsgFAhwLZ6DKC1nG5bElyedRaRAB3Xa0GCK0Bjx31EyuW9q252dPSa57K/U8+lerUpNY97Lb7sr+7r7FhmAfilLa2t3TM2iUmZhZahxDxzpUx1AYrS7kCC93861ZgKrvKr41P6Zrheb2B/OGD30htelruPXohT9c3ZLI+Je999Suyvbmu7ZWQ7YmyTNbr06wyiH9u9o5lc++F0iSyN6cmKnLUOJQ+khsyKWuJiNqcWZNlmo2dORBJIQCxJ512TuZrb8s3vvpnkk+XLA8ibN5F1jXSGZ4HQEdgQLmF7+GOG9WHdeTGBNcnrFZbW7u6NvMLc2odHfVDnuh54UUAFNdqbcm9Q5lAktOUWYlJASZTYmOEfw5LepGYafzxvB5gem3tlQIvlFkZ05ZvMX6h3FQjBUuIDAdy1GjI/QdPZHPvAFkxVjM1tAxFOI55LUKZn1BFAudjcbYuhWJBeqH9IAw9oE+8R2kidEJiWTO+3+ZooE1ldmiQYPLZrHP4XbNjMxkF5LCU4/SCb1kHq6GMVQrag3syhJkg3Ezl+GAIZS3iZNEvdy7PausvxrUEyaTWOQp5dgGgRU1hkmbnWBYXls4LRBOslgmi8TPB6sSOBCREEo+1BrKN1tZPQYOkyxb3IdAbVg/NeA0aEzea6Jd/U/vUwNY+/NQoWmmuAkOncf0zbgCta2pRC3XEPMjDWL0fPBbQcVszs4QYisb3+J0aMS1zvM8HXao10tUti6wRriYf308hoQzS9eDl37yOQhV/E+QlYw34nQejYLja3ga7es4WHiyXLrtUwWgopuiBkF8bPx7QDxQF7hMZE+eEZ9DFyTF7BkPrIw8TEwoI3um60DhD9MdF653KuAI6uFzRf5cAi3vLtfegyq8H15gAGHuDcUALheXovMC3WDz8EKhzX3ySg983VVYCMFIgFwAd79fWZZmMLC2tSK5c0kLCKCoJgQ+3L34A2gjoIoAton1eb9y4YcHjubSsLC/JldVVA5ihxyDqEEITbJ+eyauNdbm6ekPSCUDH9QD029/dkW67KYsLKEdifXhjeUt0ZUDjIkDn9xSg9GB3JwZ09RjQoTRQu3ki3VbTeg+jC0gadcdmouLTMTozRc6jNQCYrfU17RmKbhqzs3OhX7NzzzGYJQxKrXpbWzI3Z1ZASwO2OdIDgPXAdVoOJGSO4pyj7Rase0aniPXZ11if3aNjOWk01NqESvN4GtYO5X7wHCp3pBXyM/5NYERe5a0kFPbxWcLJ7UmpMC53774rN2+if21XQw1o/QPdAtDpcwegrSUFBPjb+BUyZJWraweBYj4n8zM1df3n8vBwYK2LUp8BoDOQlvxJKkYxr+nL2dGhPPz0ntTm52T+0mU5a5xK49DqoVmc0iDKbOZzovOazWgpokoFYK6kxXCnpkb33NX9CnVGFdDB3QKeOejJxqvH0mm35MHDTXm+tSPjtUn5xte+IqlBV92mWqqKlhstAQEjR0f+7d//p7zcfKBWFJMnKHcEwVvVWCtkXoJejo8PJZ0BQOhIpYoYxFMZSlcGvYKsXvq2vPPm9yWTOg+gvshdCrkCQEd6IK/EGgGQs7OJ57/kW0kAhmeAh6GUB35AA3Bjf94+ngNfF4Qt4H1wC2OcSFiAlW4U+ON++vdRvlIe+L/5jHarp4AODGxxcSGU+TgP6HhWIxk47Mvu3oHcu/9IDuGy1yLRBrS6cLOGOEa443iemKyADFPFJKHcjwE6Z+EO/AN81M5rKBN2rm5pbNSg545nmzF0WCfsHzw+kFNQuEFeE9WiXLt+VcY089pq0sJYgPWbnh5Rh+7W0rTaz5TwXdagTiwIWIIPNC9BWQXGCbEQLbMqvZuM3lYKaQyESRBJYRp8YOqyovuPQlEtRiFb1WpjxWZRjpdEy3eRQTKLhQRCkGD162LNzxOQBzkeXJA4vAAmY00yXtzHTU+CA69tEAR74e/3AL/zkNM0S4Lzh5/z94yeB8ULAc8AOGcACLV7RnGNIMiQtBKKdZs1MrbSkh5oodMM0wAuaVL2Qj4CatCKgtU2Nj3buzk2rqW3TPpD7/ea3SP89yoM4Z7XTjoZbTSfK44pECCgYwydB+9+XzwN+P3wgB5CEf/b/sb75NfB7x+fQ8bE+fmOFWqNgzs0WObwLIADfD4/tyDlifHQ+SKvtbigdeJcwUKHPYElR6uUhxg6D+hy2ZQG1167cUNDEUYBuhdra3Lt+g3Joo+ls9CR5hAmf7C7La2zUy3Sq6UdPgfQwZ0It59XJJICA8z/YHdX45XUQucAXbfdk277TNpnJ1pnD0A2nc/KzOycC/4mmOB5jsEF+pG+evVCnj17Ljdv3ZaZ2VlBO0Af82X7Zy6WVqutVqLtrS3VyqEIHh+eanwhrBlo69VqwlrYVlcnih7jHrhE9d8OSicZWNPzFZJlmISljbhDn2KFnwANwaPANT53voNS7ZU/D+6MH4aC48GLogIlg+Sggrz77te0xysgHgQYtHvME+OMelH20+oWB6CL3L1qZUJQeUqzo2GxmqmNWwkpOZHna89lenpZ3njjnc8FdAAMWDckHJirFmvSl2ajIQ/uf6aW1up0Tel1d3tPAYaVTrFxRpZh3+8yh9i5glpmCsW80qHvFODpy7wdBstYXUD5S78hz57ck2I+L3/45KWsbR3J1GxNvvbeOzLsdaSQRR1RGA8sTtH6Tbfk0we/lbXtB9Jo7ku3FdMb9qdQKEmlPCalUln6g7ZMTpXl+GRfpmtjGmfYals7NQC661e+LXdvfVfSEpcHIt94DVG5D3C+9/ctux4/5Ee4FyECyS4R3iDhQRVlGSxpe3sHyl8A6FCtIvkzCnjx3aPGiusxRmTjAtCBrv4jgM6fg1GADr1ntQZdPivLy4jPDeFQwesySvlBVvP2zp48ePREDk40sNGsZzgZQ/Qwt25JuJdyibJhcb6utIOzrDI9JBVhnHTr6u+h8YB/BvEGZSdlF92yen94JwA59k+raCDmH8pUBjXwJuTS5RUZq47btU65rNdnX7fQvXlpdhi9IOqNaY3dGbCNSappsJCPTIggeApir1ES1HX73ahHaKgPrH9rQeJgxVCXKlo6aXyeMUGr+mMWQ5RvU8YYGr+bUPSM0L5nXAfGSGHMjQED52Hh4qHvGzeMMWbUcH28Gj7zljUPziikuEkeiBKoYV0J1niIeAh4DdeCz8HfSQsdNY4k0DjHvEIZGa8BEBz5cXuzuYJmRyDWU9Z6zkW9VUMQK4Qp14PrqIcvWHr8cy86wJrlHFzjXC9/LZ+bBHWcPwGSX3MCUxa+1gOtteg0hVSL5GYLFc1yzaLUjGYTW/wmQZaPJfRWQA+08Vymx+N3CCoGJ8M1xMPryyeMAu8RkA6xSGSOHAOGzZgK0gj+npmZk4natGTgbiqNKcg4PDrSs0RABzCiexSs3XS5qlUxI7K4MC/Xb91Sl5XWqtOG0rGF7sXaS1m9cUuyaDk2QgNH/cPd7W3ptADoVhTQeZcRmTH37/nz518I6GCV2Q8uVxTQPA/ozqTbPJXT40N59OiBrN68Ib1hTubmIXxid6gpyczo1lMSxazsbO9pyYurq1dlYmJKQQMsZ0hGQMYkLGhIgjg9PZHj40ZgsHFJlBy6i7iK9Wr10f/t9HHfjUatMrw/Hzx7XBsowaMsLDwHem8oco29hDcCfA2WWvKQKE5HCwYDrA2UryJoH8pqAe6b8Sl544035d13vxrAmyVG4FkaKxfaWKEUCTKhqRxpfBAEHix0GkaTkVIxJ1PVimTyKdk7eKGA7vat9+TOnXfNDT7Chw2eDYvl8+cvVahPTyPhYyjLS/NydnosDx98JvMLSzI7uyCIh9tY21DLqNVTNDDnldEI1GYyen1lDH2ac3LlyhV1vY764dpH8VjB5drp7cuLp59o8sNn99fl5caR1Gfn5d333hIEvhXzWcllM9JBTdBUT4Z9KOgH8snD/ykHrQ05bBxLt1VQC60polYbLZXKa+umbK4v5UpaMtmBFmBOZ5s6J2RnFnIT8uat78m1S9+QjFjMGvlZUqlMzglrA8vXKDkAd+uXLbPDdQHtn5ycqVsY4Av8//PWMeK14aJRFkXsGc4TkhagKIyqi+dBYvKZ/v3J52PcjSOUV9pUC+3KpcVzw+W8PO3ggm6nJa/WN7UG3dFZSy10DJWxLl2od2UhFHrmgjUePGa2PqV8EnJDSwCFf3ENziFkjVrZNGE0rihBWWl0ywoZ5sEgLeN+/o6EKMNCXXX1A19hP2Zmp7TXcalsLd009B8AE3GPowDdG0t1BXTM0oMFRYVXzqr/e41RtRYAslAA2FtR+Hv0mbafGqqbVKsnB4ufaqYBTSv4M15sHQ6CIIZbDu/O2cXngKPeC63J9UUjM+RY+XxusCcMDxooTLnI1Ai8y5UggpvMA0ig54XYOcuVq7fnDyB/55j9vxEDCofcX8tD768heE4+36+DHzev47wV1IaIVGtZC63cGLk6J5UQqbmExI6wfxEQCzF0BMIEz1wnjjvSXAJ9kXnx8CXpxws4Ck3P+Div6L10uMHdj8QduIICoMuVqhpiypp9BKt4HkEa30dLIcfrx8l1w31grmoR0zPCUhJxPSPGK+Iegn/OkbSDv7mH/J0WOtxHYIeDjkSAqToquWe1WGmn2VJAh2exbRMAnadHuGdR0gTzzaaHsjA/p6AIFo6RgO7lS0EMHQBd0kKnzC41lP2drWChQ8FgWOji+KnkWYBARzmMURY6XgtNfmdzQ/nA+OSk1OEW1eTzoQw7aLUDC9mRPHp0X/ujpnMVKVUmLDi5bcWVT0/PVKDa7039HZ+hifve7o40GseWsT8Q6fTQEguWzLjWowF3K0wdKxoWq2bH4nVrPsrfeLCmQioV2vcFhZUAjHPFv5HCGFwYegZDSQN9d3D7IAHFqs1bzJ9amYJSQSlWQPY26A/W1FCXEoWUAaBQbPfa1VX5+te/EeJtIawsIYKATu8dZLRWITPk9btQtgQ8AKAJDcFhoUtlevLk+Udy0DiQ27f+SG5cfzcImdeBABIPnj55ru4xKDxYL8xzcXFWKpWiJhXMzsyqwlWr1+TosCHPnj0LGc0shhyvO2UR6kkCsALQocQDQgpQu2uUB5BrqX4djf22f9udI9lcfyAHu1uys92U7f2WTNRntDftsNtSiyTmDTvCQLoy7AHgn8pHD/9ZDk43ZGPrSPpdKxaOs489NeHclVp9QgpFA3Mo/TI1NS2ZbFcOD4+lOjYl2UxVbl37lizM3JF0Ku6gkJQHo4CVKSMH+lVSgUbMJ8ET6fIigEi6NADdCfSCmM/X3+rlzRcBOgIiPBd0hMQgH2rCp38ZQMd3+Tng+Qf7R7Kzs6clSxYW5z4X0PFLxPy+XHslj5++lLMOerWGQr9qmbc9VCMGzBnOaob1nK1PKq/Qtl/IDiewC3Hw8AJpLbrg9eN6eWUECXDEBsQaXCuOETG3Kh9CYwOceFjHVy7Na8FnWH5Vfge8hPtHxtC9sVgbqlAFwWfS0u1Z3TcrzGoMg4xkGOrVWZeFOAjcg4ZoI9QCAgsQ4nXoNrV+lxRyRLE4eJodiJ6y/Z7G5OFmtAjX4MXgzot2j61SAmF7yxEtLPyM2mzSpYe/eRC9hcYfBgpZHgBvAvbuWP87N5L38Nm0utFqlwQwnjJJ8DzkPLz+QCVBLMfmn0MwmjxAZAg6Fm3fBYsVCNuKJit9Q1irNhEHYp+zIoSYP0gLZmaS6SYPPoGYaj8hU9qDehwIrrVfYw/kCBBJO5wT18aDWFgrBiggm0ErsLwUAADAeLUtGt3JrF9osYEedPGw+fX3NIvfMWaziIWg6yAsSAtmQTp/Rjxo5PP8Z/i94DJMfaZrvT4r07MW11XIFjSw+/C4oVaZN954Q88oGL4HVYjR4nfImlpYMEAHgZgEdOgL+/zlC7lx645k8lYaxTNgA3Qih3vb0jw9UVcXCjdfBOhAW7DQwYLCtfC06QHd0f6+ulzRqmxsfFLdU/sHB7Lz6kh2tl7J9sZLWXv5XJrtljRRODyL4psW4+lBFWquWfs7ayE1RKu6IYLRWXPKwGdWM51NUaRFTPlcyjRxs+obo0pr0H9cPyumT4V6eg1p0c5+PEv8rTSvcfim+atFDVp7YMwYBz0M+B0hLRqWAI1fWw6qtqteCtIoz0V+kDLlC4kEsNAN+rJ/eKDK8fzCvK79t775bbWh4Z3I1MOY4EqG4qYWhkFGLXSkWwV0naZ+z3MxPlaU6YkxGWbb8uDxB9LsnMmd29+U1atwudLG73dXzQjy7OlzefH8pfaUDelBcvnKkgLfo5MjmZme0cxZ9KAFEEf2opZH0X2MW5N54Q7+oYCuUpZ8ISe3b9+yBIYRaIQxczqyYFDAr83mieztPpaTox3ZWG/I5vapzC2vyN233pRBt61t8pDUoIWFkczQLUi335B7T/6H7DReyf5+T2nR2ZEbgQAAIABJREFUXPU2VvwUSn2ZmCzK+ERF49FevtiQhfllGQ5zMjk+oxn2kxMLsjz/FRmvQIDbmn0ZMIfroLDAok2+TtoDTbIeG9eK52uUFQ33Ye9hpYblEO4+gIZRgM7LDv9MBciJUjG4Fs+F5RvjQFHhUWffy0jKBk89Xs4k57q9tSuHhw2tmYeSKEmewjNNWYTv260zef5iTevQnXX6AdBZG2sAupD1ab24w/nEczRLd2pck4lQ6kTDAIJVjXPFJqpsD4DO8wIju7ilKuet587F7oLPw0Knn3XQZ96qiaAm48plADqA9RBvqezAlLuRgO764qR2iiBxGCK2FlsIBoQFB+hUq1lnzezvha5mxKbMjepBRhQrhR6hbDWkmSXxFkTaaqJ8BJ7jEW28MLG1jqZRfkeLCBE9/+XCJQlHGXkAJWSQHmTws1HWBX8f7/GAkTPkOz1q5/Msy8Y0La0JFtqNqVuyi6QKHnYTGnxGdL9ahqxALX/8nMgo4nmbOyh5bRI82vXm9LZgZ2gXyKzNaO3FJHBUz2YQrJ6ZwJqjvWOD4PRAmZ9xLLB0EWD7fUte57VSPI9WBc5VaSLEs+n70EWjkJVcATF0WYv9DAUlOQ8qAKMYD9eda+5pCYKPMXTg52blifeKjIhAFc/iNbrncK2G5BuOH/cwzAHXQkM0hSCjZUvGpyfVPaLXdPuye3SgwPKtt97SpURWJMaAUAVdn0Jey5ZotvdQZG5mRm7dvimFAsAm6AfCyHYB4BSuyRs3b0oWvW+dlYkV/lMD0d6ocPeuhNg41p204sqGcQw0dOTps2cyOzOjsAdWMytOi3p5bWkcH8nB4a5mMx7sHMpp41Tvwb2Yh51vi6+k1cwDnyQtcK9wLXkBmfoohYhr7q9JnhmeDfIpv79k/OR7vNYrbp6maAlmTKQ/h/5Mk/d5ekrOI1KEE8Vl8fne/r4gGxkC/uq1VfnWt76twBvuViSqYY3R3hD7rlbJtKgVFfFTvT7KpKDeHFyuZk2ElaBczsl0bUKGvVN5sXZf2t2OvPvOd2WmfkllIZPAfIunQacpjx4+1T6pZlews4HyKJgPypPAqoQxzM1Pa0zi8+drgqB3yyI0F7H/wX14B84AslsRK/jGm29YQ/mEdckDEWOgBuqwvocnexq32W+eys7Wpuwf7qkF/Patt6TTs+4T6E5k2ZBQdnvS7Z/Ksxf3ZWd3W44bx5JOFWWQ2pPdw3XpdHuSzadlcWVS0pmBlMsVOTxoCNpqZTIFuX71loxX56TfqcjUxLIsLV6VUhHJAmbl9bLz3ITdH7gOMW9s+0X+Rb6a7Mhw0XN4TsA3kGE96FsP12oVcbNcKD0J+gi/jsQJPAdJEI3P8VwAc7ZkGzU3/8wkj08CUg/oQN+bm3taggSADtZQ+4nr2+Ev8guEFUBRbJ61lbaev3wlbSiCrIIR+r7H59pwv/GegQLzWnU87qDS61ptXSgbQYFSSzoUNzy1h+4hZq3lj/7u6t4y2YIKC4wMsKiPh+QRfo91Q1meK1eXNekHCZ5WrSAXqlwMRydFENB5oKZLNBS1FmiWvwa2mYiPgQa0vp6ZKhkk59xxbM+i+luI14nPVSi9EQiG2YlJKw2JzwNFz3SxKGR8vAZ/E4x58OEJx//utQwConOA1QWgelDFd3DjvNDwh4nCgOg8Gn8I2lfmHGKetGq46xdr18ZuPD9uA15mafCgzF/jrZWwvqnFNFhdOUbuu19rKzeC+EFYOjAmxBGhVIzFBPLQcM65lBFx9G7UYgpJJ3wf98pbU7mevNfHbOI7vx8cnx833+eZgI+ZBKBDtiti6ADotDWdhv3FMW+0oHo68IzKv4PWVcyBriuUgADg4jwJoMnICFCTdAl2iSBzD/J4D12t8d85qdXmZGqmpnEymt3b6cre0aEymDfffFPXCoBJ19cBOrhjTaANZWFuXm7duimFEooZQ6LHgA4uyhcvniugyxeLUekQjcuCaxjgeCgawwMgC40SDOb4xDLl9vf21B2EgGj8iwxcAAOdQzqlgBFdX2AR0IbVmmmG4uNdFIDUuBGelXgv4qwzTIGfJ4UAaYtn6zVh7g4kmTdpiwDK7xsFExkzzxiFi3cjcV/xnR8/993f6/mCp1kqJhyDP8+v8eWo1mbM5/gs7D3c8EjCAHBauXRFvve976sVDe5AzIeAjmcPDN4AXUq6PZQ0Qb05WO6shSIE81g1K9P1MRm0UabhTJqdrqws3pJqdVrlPi3sXAslt25L7n36UPb2kLlqtTuxf1TUJyYsKxOlMgAWX75ck729fel1recskyL8muF3gDk9AwVY0TJaVxHZrklw8RoNhEQhPOPw5FAtzYPWiRzsbsjJyYEUS2UZn1iSxZXLks4YX9Vi8AMYKpDh2pZutymtdlPef/8DKZX7MjUnsrX7THrSlRw6ZgbDhFlDB3JyjILJZ3L1yhWZmliQcnFOSvk5WV68LdlMIWRqG3BKjj85b8wH1jlY4SknadTAutNCdxHYSj4PZxgWuuHAAN0YAB3NxjaiwDbOn8EkDftxkwch0xsgBTTIc+Dv+7zzOQrg8V7Md/2VuYlnZusyNVUNX70O6PCF9d3ty+lxUx49fiab27vSQpFf5Y82v772TvdzNXmKPZ+cGpfxcjkk6nSCWz1Yj0PJEoSHaRyyGmZgeY+NUZRh/SDTtXVqiNEzGoGhDAXAqwrobMwmRzGGWm1SLl9Z1KQfFHvHOaM3DM++0ELHBYsZUmhbFNJkLfZIG4Se2yBlQGjXFbqMcgJ6sGGCRDxIyMzQ7K8QbE8mRaaim+7KcGA8HngkGSq+J1FQ81U/drBw8DuvxRMQeAHNzzAOMC4yJt3okBCRPAhk6klrDK9LggyuKT+nUOoEM63mqYV2T7CEmoCH9cQsHhB+ECAe9RNUqUMbMYrOCkbBR+HAA8dehB642JjjOC4Sm62fmYr5PwEpNQuCRUh+LeIbaIMMm5nPfv2SVqzkPUlwzXd64eiZH4Uy6UjpKoU1MZO1OstyGSmUkQ6OcaIMRUi6CeOl1Yc0SZqJBJ6L+fTKAwQjLEnWhSR2+XC9cT/3ifPy/2LfccDJnEnzpC+OC9/DWlCfmZfJ2rQKNPzfa3UU0KE4K9yq+AGg03mEOCzEGwHsKZ0PBjJTq8sbb95RU75qmeoisXY2mMuL58+16n46m5N2p6u10vD5/t6+WuYO9w9lY2NdM9gwZyZhoCQG6ZygF2WG8HyeE3zvg4BRfsjK2IAJWkFzuK/hPvPn0p9b7r0HDp7ZewuCP4ccB/kIaJTgItKUXakiXAd+gGtw9nwyDPeHPIh04/eddM3x+rPj6cuPkefGg0I+x9MieZsHev78I/O52WnL3Nyi/v9ffvjDMFfLHFVAF1yvWiQ9W1DXLEIuWDy102lpbAySXmDNLVZ6MjmVk5yU1AKVyhSlNrkihWJJmZe2RgyKdCTge23Z32vIp58+UIEJmgUvY4uvK1cuKQgpFgvyav2VFoDG/qP5OTwCWI9RwBbFntVKXchpcs+VK5e1Jt0XWejgsuY6HR4dynHjQJqNXdnefCrVoshp80Qm69dkeeW65AoVSaXRKcISTtS62e1oaApA1Qe/e19q9TFJFw/lpL0jkkXySk/SWYAfc1VDALfbPVl7uSELC3WpT89LJjUp1fIlWb38VcllkRARZ8d/HqCjXIWyhPXzgA6/g1Zh7UzS1kXPxPPwHHWNCrLGZ7Qvqvfg8NzyfI36mwqnvwb8AkkRyLrVzgeuC4aXmf4eP04PSP15Jth58XxN23TBDYk4Ov8c3ks51u1ZtjYSKR4+eiKbO/ualGetSSGzAnjTUl2hi8mAgGwgtfqkFMFr4W4NRbfV+qfJSEiIgHMttBgDPAr14/wZ1XGTH4di1eSDuA4hFqg/Vy4WzdKnVmkLg8L7r11bCdnLxj/hNWW1kNFlS1Ysho5C0DbAhPy5gcGFw1ND7UU5llljPLL2oIdMSYWhakmIU0Flc4CF0Lw9uMKSzNszy4uAmLdwEISRcUegI+y6B5K4JgkaPYgjEz2ndbI3XCBSRdiuJ6jXQEcRKRm8Ppv1+1x3jbiLhnm8tMlAKB9BwXPeSmGAYBSg824ZEyhaZjECXhRIGgMTTjK1A1suMptYe6HQURjo3NVWtFN3L1oPZj/S/J0EZaQtD75HMXB/wD2YSzIYHmyto0dXr6SkmxpKaWwycrlioDiEnm44f/zLbL8krXD8FM4QjAA01kuYWp2tmX8e6Yxj53Ow10lAh2topSSgwzhRHX96elbq89a3EBYK1DPbPdjXmFdY4fA5C9EC0ClNpFMK9lBu47RxLKViUSanJrXcBqxoZ2dIHjhRrR/3npygNAgy2rtyqnMbKGA0NypAkHcrx7GDLCbNM6PnP5Sk82DkHGDXXP7giAuFyT1AH6WMcW3JXyLXStB6yT88SPNAA/cTZHv3rT+rfDZ5CGmeZ8yfv6TiyOf4deBzkvzLg1b/HemLvCSSWIlfPGj0wFlBeOtM5maXpFablx//+Y+tbImCJIC6jnS0F2iIN8wU1ULHBvQI90BWIEC6ArpiSgqVhkxMi5SyJctsHo5LfeqqFGD5RinU0J3lHM/rtuTFi3V58viFWvq9+xRzQ8FjLX2TScuD+w9VSQD/YUxaEtDx/KC0A6w/aXRMyWbk1m2EFMTWW79MnvZYKQGfnTYacnR0IO32mTy6/+9SLaVkenpM5heXJVeckkx2XFJZtIfsS6d7pmcMJY+Gva6cHDfkd7/7N5mZK8n+yRNJ5TuSLmS1EY0KWk10sp6jnTZKCZlFemlpWTNcy4UVuXPj25LPjkVSL0l/yT3nPGD5Yt0yz/Mti3j6nBwgnxlFP6AXnHkkL0BZRIYrgPWotfM0neS/yXdgnAC8+B/WuWQZFb8fF9G1/9zzUdyL0BzUtgQ+gYsZrcX4488A+QLiQFG66OjwWIsK7x4eSQdYJ1hrTYZYazyeO8R74nM07KnVrGc06BLdcZALgHAFfI8qHn4P4MlgNjx5RgRgET6gxq+0ljdROg9xtDCWaYax1u4FmIstogsLM7K0MqcWOliKA9zSqiAY10hAt7owoTF0QPmqvUWlOuKeazoQ9PwrlxXZ00WgC679zk2IeYGMv6OJhVgxFZIBKERWFI08HVicXQJ4UZMmIZDJe/BJwUsGSBDnhQeu4YYzriXJEH0Mnkf6FCLnAW/c4JvXegZMoUAiIXiKgEYAdKnQG5cxaGriD1WlYaEzTSzOCqbmEa9TbI3i+Kjh+8NnY+uGWIP4eSZArc0TGagSs1qc8OI4XpJj9xYECkfPfPFe0pCfvx8P6cLTgGccEehxoNGvM9/hD3wkIDUxMLiuJSWd1EBKlSmYfK1gI9ywweXKe2KLZ1yGwtY+7gaQZF5MimBwvhf0BHHRgQ4AE++JrtM6QzEg55hJb7iWYCSbgYVuTpMiYKHQZ/QGsrG7rXT9zjvvaMD0kydP1OXZ2D/QWJtOiEFSTTCXk1KhGPVJxvu8i9tbsbAuEMIEWFwH7iutbfF5t3XD9x4Qc/weqEWxwKHdHYAGyl+x3AfpxAN2PptnTMsHBAsoE0dgtcEZ5jn2yprnEXgWFTEPvjlH8goPsvy55boxbgzj9bGcfvxcU78OSaFI3pDkV37+yXs87+J95A1QMo5OG1KbXpTJyZr87C9/pqU34ALENQBsPc1itUy/TLakpWXSsNBpFiy+R2FhC7XIF3tSnjiQ6dmelPMZ6XVyMujXZbZ2V/KwMqXBW2NLUyRgO0356KNP5WD/WAWmndU41OHWrRuaiQtL7f3PHmhcJS0XDBr3QhrPxVwBEvA/wFypUpJr167K0CXJXQToEPNkfiCRk/0dOTw+0+4j9z79WPq9E7mxOiOLCxWZnLoqnX5Ri5EDCCNDOpcrWmJLuykHe5vy4Ufvy9LKtOwcPpZmryW5UkWTvTrdhpTKCFMxiyU8KKViRba3DmRqekLGKlNSzM3LV9/+gaSGJQ1nStK7pwMvD7EWsKjxLHn5iuB9WHk8wOBzPVj0zwOABkDEuWE2qv8+SX9+XS96Nu5BKRSARextsozKlwV0F4FIYA/E/WFtMWY8P6I35w2gPAKgQwFthITcv/9YDo5PtWS+qFvT17ylhyktAwD3oUgun9ZknVQoKtxHdxUkwKBzVgB0enZdDTsYCmKbl/EZ3RN0oAi0j3AIxJfD4gcwBxcqwleyIbligLi/lPH+xaVZWVisqwJjrn+jYIREgO9daKHzAtIIBan0rBqNA2s1q8qF4PpT01HoiRgYeRJAmJ/a0u694EWsjCcyAhgcuFFgy2vIF2mtSdDltVwCTQ8I+DsPAEAmhLzGjGkdMyMTZZwIu3IJFNE803EZDwoMIHiYc7VwsasvRELmvHV8AAzBvQqQoczLt7mJrF3mfhjlrjSLiY3TuwNHAWHWyHr9MBphe4GO9QSo03VST3scx+fn4oVetF6urRaZjxeupDWCAoIpggMybj77IubBOfK9toehpq62WbF6elA2iuUJVHuNYiXIBLgfFOYEbX5e53+PS1Xg+WAwAHT6nKDtqdAKliAP6DDPJH1bzKQpMoxvjCxKktaeqqAN0OV0vS71uVkN2AY4G/YGsruzoVmu0Cp/+ctfBauqVbmHgpYLbkOtuRdqqXG97cxYUU7SDoECxmR7F0eaRyBZy/sZj6CQ9oCNe+2FiwfDVrowKFghdhTaqRUIjQUc94Zrxn890OWYSFOeTjkOCkjSVxJkerCoDDoUA/b8zAsYD/w83Xhhlbye7/ZAzP+eFMQeQHJN+C6vNPsx8nMAOiSc1OpLUhqbkL/8+c8ln4Nb1Cx02o+yh8LCCPiHYKiqhQ4xQ51u22Lo+k2NmUVx4kKhJ+PTDZmotySf7WrD+Wx6WeZq70o2i6KxEIAWc8azqL/0uvK//+XfNGaSZX1QCgTNxvcP9uXuW3elXp+Rg8MDefnilZag+SJAR+s0AEw2n5Wx6pj2ufQKWkRELjPZhGpcAqWxuyMnp005bbXls88+lW7nTC6tzMj8Ylqma9OSy81IajAu3UFLTg5PpFgs6f1Yn63Ndfn00z/I1cuXpb6Yl08/eSFn3YG0+ujv2ZB8oa/WQySXjFWrWrD30aPHMhh2pZivyI3V9+StN/5YUkPE0MWhKkmFNTkPAICtre0IMHg6BJhjRwbSYZK+vMwF78K6Q/krl0pqIdIkkPAzCnh5fkwe7cfIMwh3K+Lz8EyAxaSs/yKg6GnazwGfQ0nd3NxQpXZ+fkF5XHLMuIcWOpTOgUzd2NyW+w+fyBGqEoD/9Cy2l5Y5xtOptQ7Fv5EQmk/L7BwyT1NW5qcLtztK2CD9IW5dhjAp8g32ySEeiMKk4jA9rR6CRFJrKYd8iYK2oIP8Ujeuxp4jRCEnyysLMjdXk1KxJN3QR1lr4gUP00hAd3WuqhY6/B8Fp2s2a0jbZ30vbfeF4FBgTZF+aDiu/Vol1nq52Wp1csyRC5+DKTtYcSJtxAVjkknj8LJQMFs8JYkhCdzwvbe0YSMoCLx7lNfgemWEAGFRQsLQOlZgU3OoMWOarIIcTSiwQoHYRo6RAhFxQyktfxBbLDxwIbj0Fg+adPkMD2AJ5DyQpXDk2Gnl4rqNArMkAKwB14NjoUCjAOQh8oKZ7/CHxwtpL9C5p14oJQWWF3Ccd/L9HgxxvbzAxzMI6nTOoWahNjfW4tNGz4hlyRcqks0VQu8+20sPTKkQkPn4ffJCm3ib91oMnTEA/Fjv39BDOCgyHkAlgTdpKlIINPZG88m1P6ZaBkQsRmamLlOIoSsVVTMFgznYWVPB+9FHH2vwOUpAKGBKDdWKweB9nu+kUsB95fzxLm9t8uvBM8t4siQzJx3x/JOxer7i5wutU9dMXcpw48WMis/m2uMaD+CTgBvXx2DU9tYDOm/p8SAQnyfn60Ghp5OkEBtF317o+d+5v3w2z3VSaHv+lnx+8uxxP7h2pEkAutPGkVSn5xXQ/fyvfi75fFqDvyF8ANi0Dp9a6AZSKI5rAVhYo5AUASCCTgcyzEgmhQSEnkxOn8n4NNzxXekiGLU3K7P1r0mhMC6pFDhhDAYiwNkfyP/61b8o8Ac9KxBPp+XSpUX55N6n8rWvfU2VlEePHsnJETKcLWmD1ld/rjg3PANnAQAG8XMTUxPaLUDNFoksV9JEBNBDEXSs/eHunnX+ODuT+/fvqytvZWVBVm9U5eR0TS6vvCWDTk16g7Yc7u/qOzE2XIfxwgq1urosi5eK8ttfv5TTbl9OO2fKg2D9hNBGxvB0fVr7je4dvNR1RxHlG6tvy9XLd7UGnemBhAG2w5FMPE8cCngBlmyuTJ4zYIGiwjxPHoyRhjyvJt1o8d+TY6mUK2pNI59KAiT8/RpYd8mPfphYI1j9sIfWSSa4CR3YT843yUc4Zs/r+TvCRLD2mKuB0LhVmT/jEZCCoaLblZfrm/Lw6XM5bmFvkMYalwYh8SjdondvUNBz+ZTG6WGtsfasQQcLHeUDxsW4e9AVreRJ5Yu0qHMLWbSI5UNITAUZruPjmhhpQNSUSmQdLy0vyOwsSpYUpNOy4uKc54UuV2S5euZhCx6b0DUWRoPNgx0rEBS0ftSN0+tdI1oLakYMTVyyggLDrn09mw2IVb23zrpD4vaLo0BMtWgjZLwrYsCwQIQkDgVAwaoGLYiHOukKPEc8WnzV5qO9QHU8EA6WGZnUNCQb+92VcOFy7po5Vq2SgQo9mKHQYjeBJPF67ZtCicTMjeR6UBARVHrhTcLCuwnScZ8XXhQyXhh664QfW/IQXgTmCOw4D/5NYc9//Z4m1zVpLRolyDwYjWiGRahZlDbEZ6GZd6mEfq5Zo1eACFet39NmZB1z2Woe3DGBBOsBZQP/azZeYMo6LzW7W4YcmaSna1qYCLLJ9Dhv0Cu0ZQA60B+K98J6hcBlWOhywbUIJeRgG3Wk2vLkyVNNyw9Eq8kG0GLxTII5z1yTVh6/BkmB4kENaYJAiPRCkOSBId/t3bpcD09npKUkePTAkMAvKWw8OEuCIz5XeYFWaz8v8f37PIhLCphR9OevSQpLDzaVl7jOOMlzxL8JrEcJT/+85Ni4jnwO6fL46EiqU3WNHf3JT/9CKmNQAPoRoEMrJIA5gLpiaVyFr5bQ7SGTEy5XCBYAsKwUi12Zqh1LqXokw2FT8oWy5FLLMjn+jgX2q7vzfCV8BWPdvoKlvd09TXpBJh8A1OTEmPYM1lI76bTGcQ26KHdhVfPVGuKq9XNunCusPhCAuXxO5hbmNEPzywA6tifEeUVIAtyC+B/WMwC11SuX5OpyWZ6v/bssLaxKKlOTXLGsJXrIr3HvgwcPZGN9Q27eviz12Yx88JtNafVFTnttFbqwCvX6bS1gPT09IW/efVOePLmvlvC7d9+SudkVmZpc0Jp0HrQk6TNJz+1mSwGd9U+2b3kekRDh3Y8e1CXpUwFdD/2KN7VUDMq/ANAlr/PPuAh0Je8BP4RbGPSMGDfPDzyoueiM4XPPU5LXAcwB1GH/MWbPqygfeeZUvuH89bry5PlLefzshZy2O9YVcWBWNQNPoQ6d/o0SbWbAqYwVZHLS2m1B2YAypJ6sUPiXdEn5ynIjnCf/Jf/k3PBvp4vsW2tROVap6HwYc0zPB4pvX76yrJmuiKEGbWGPfeLm52a5euHLyUIosS+kxtSHEhoRk1PPa3yYucH6rER2CyeGw+2ZlIEvW2Bq1WRs3qLABdLPQmsfv0haNNa5HiMmjnporkcbD46PtUNSh96rVgKYzK3BMlxPCCKGKRT3aQ9Mpjg7ky0yT7SuHOcNH3wIpqTQIcFRkHOsfs4eiPkDmxTAo4QIBRfu81ZKrgPf64WAF/L+Oh5m/z2Zhxd+eJYfMwEbxsDxeIL2TItAyb/rHPB32aW8j9eSLvzhhxAiIDMrcih+nUXvxzFJoxZXUBqwi/5ezo3v170OWZkEvjaG2C2Ig6ylOIIJXQvxujp0iI3AHVgf7xogsOZzuS/eUmkgzAQq3qvaWG1KZhfmJYc4uGxBgSO6NrRbbS0l8uG/f6SuWf1JW1YhMzWT4IVrz3OWFCwEIaQzKgtcX55VT4ceXEVnPfAAvt+DdX/G/V74Z3K/eb+nJd7vaeMc/wlJXTwLEc9ytdu4Dl7wJGmN7yGN+LX068Y5eADJ5/tn+nM9akzkaaQPr1iRD3D98a+3UuNvMHy4psrlcalOTsmf/bcfycT0lAx6AGpmAUOwv1kUelKuGKBD3Feni6K+pqSY4p2WQqEtU7VTyRQOJJXqao/bVH9O5ma+LvncpAJBxPwkBRn4Z6fdlfd/9xtNwrh186Y8ffJUswYPG0eayHMarGS9Dup6Wa9MAjooJJgvu5+QP0GowfpcKBXk0uVLMjk5MRLQYd083ySg0/XZR0LQmRwfn8rjx4+l3erIeKUss2NDyeXRfUWkND4vtYVVaRydRFZk3Pvxxx/rvUtL07J8eVze/826nHWGctptS6t9LN3umRyfNNSFjXWdm5+Vxw9fqhXtvffe00SViWo9hFqcVzKSypSnj9PjE002gKGB9EregYQInHfugefRrwFFWIh6Pc0qxr6Ux6saw/UfAXRJvsG/YfUEQGcrseR1o0BiUplK/s3xY66ob4d3YL7436+XVwK475DlnXZLnjx9Ic9evpIWgFkE6BgiQGCHkCcz6OD/icmKVKvorTow6xxkHc7FwGrteXmJcRDQJeWknmOANw2zSmmWLdytvH+8WlVlB4Xebdw2rsnJqrY20zg+hKagnm/AFOSDI1t/3ViaGhJgkZlQq8cEomQFl+HphbU+3BW+jRheEMh+0VXgo9J7MMXGZl4UobXMQ+9yJEGTUHGfCtBQQsVMz2aKQdlYY6qxpU8XVzOO4qxGLrC1tzLhh5t0wYHWtdwKLDn2P4IUYQlUrdO13uGc1XoZkkIU22pj3VCKJAAlfrwlAAAgAElEQVRixuRxPsk5egGrQwrrg3/5TgJCrgWBIIVkEiDRQkJC94KJ9/Lw+HXG7949TQL1zJFaUFID47gpZPh8TwNeSOt+hlItXjj6d3rm5Z/LtYmYRigozHXSEGyU1MnCTVPRzhdo04J9BtQiyKfg5LqTsXlhHAvz80Wcwdi7OOiDvhaWZJayNlZGSRLdLDujHmST7jkHbxnEuwCg8BnuwTVQrGq1KanPzUu+WNZ2SegpeLSHTD0LJv/FL34Ru9MzZh2EUKSLlEV7PYjhdwRj+DtppeS6+LF6kOvBFvmHp80kT/HghnyGe+EBm2eMyXdcxPSTdOyFlAdcpOUkb+JcIxpKuLY8UPV07Pkn1+ZcOEAijtjPzc8lCUI83/Pnm2eCY+C4+DfquQH0jI9PyXe+/31ZuHxFBugOESxgcBuptQHV6NETc2VF4+mgvJrLtaNSzix0fckXjiRbaGhSTa6QllazKNevfUdyyNRUJT+2NnHM4NGwdnz04e+lcXAob9y5peVvpian5dPP7mnLLljMQbutM8T1mULG4tiW8WoAlLwXzwZNY27FUlGuXEMf1zEriJtwuXItI0ATMhsN0O3J2VlLGo0TefjgkRwdHcvSwrysrkxLuXgir9buyfLV61KeuCZ7u9bfF+/FeD766CNdu7m5Sbl8bVw++O2mnHbgcm1Ks9uQjc3nIeZ6KIV8Ti1VvQ6KIZfk5o07cv36balNzwZHzpcHdI3DI018Ms9RHK+INYOF7osAXWSHgse805GtjU0FKJWpiShDNilvL5IPnlf7e8APYaGDxQlZrsmfLwPoRp1hfIY1R4Yr+BjK3TAJxMtUXkeeAyt0s3UmDx89lbX1LS0ArekAAzPQWC9eZGCH/swhIQLjrM9MSqlcUGu1lfrp6flBLKWnRw/s7Jnne9Xr+OBRFNSrs3As9QCGJI7JEP+I5gK2PjBsISFjQlYuLckEOrRo15s4jIT89UJAR0bGWm5k3lpaIVjgaHEj81X3ZQhER8wZP+eB9syUBIiBdDtW6oNCxJirATrP0L1mQYapC6b99c4fBBWCzlJ4Hii6gresdafuWQuYh3VO+9eGvnzwobe7fY1HQtXwNGrVABhCSMNnH4RzOmtuHCRA4F8tQZEaSFb7/Ka1w4Z2UQjlSWKXWtyVg8DYWxEIarlpXCceLn/IPKjB57zHAx/P9Pk+D1Y8c0geVAon/24vBHm9t7AkhaUXfP6wcixeiPo956H0nyWFPN+rz/BWgtBMeQCNCIAuV5ZsvqiADtoRAB1pyoOTCJg717+3oNJCp+uHmlmdtrRg0VAlI7jaQ8kOnA1UDVcOom3w4mQgb43jOAikvLJjWZtWo21qckLml5clmy9JuTimcR2Hu/vSajWVef7DP/xD7OINRVwhhGhdY1wJQSLPqXeJRuA4WMv9mElf/MyvPefgx+6BMvfdKx/KP1ztslHP5X5H/GhETI6/j+P3fISf+X3m3F+TOM66nRRmmK9fK7pa+H5e788ev/MKXJLHUeHywo7rSS9Ccpw8O1wff54hLPb3DzQ2pzo+If/Pd74nl1dvqIUO1QTiThFmERgbH9OMQe3zGlyuUGK1R2kqL4V8Smq1lOSKbW2Z1pcz6XSycv3at7SGnQG62HLNsXZxHIZDefDZPdnaWJc7t27J9uamZLMFdbmix3BlbEwmp6akh3ZMsDxJWj744PeapIFYLATt+8r6eDYsdABxAHSrN1b1X8U3XwDomBSBfTva25Vms62A7sH9x2pVggv49u0VyQy25aTxVM5aXZldeU967ZQ0jo4UQMBC9uGHH6oLrFYbkxt3puU3v34hLRQR7p7JaaspjeMDBQyzMzWpjlXkuNGQ09O2FAtjcvPGW/KVr3xNJsbRsgqu6vM7O4q3klYP9vbVRaw9lh2gA42wsTufllQ29BlcoqFIt9VSQAd6GKtPvwaO+M6LAB0/TyrqAOPYN1rQ/m8BOrwP5wS9oUGzAMnJkig8R/5fgKijxqE8ePhYtrb3pafxnLDCIdc1jvu3QhsAWYyYSimgy+Ys9jSqQYf4uTAW8j8qRn7NeB4jLASrKBIhQpKoVh+AxS2TkZnQnxvJFrTQofMJ4vdgoRsbK6mswa0eQ+C9MzNzEQVFv1ydG1cLHQWXWoRyWc2ey6OSPVyPIUuI9ebIYA1shGKtwZWRtOR4q5sCL40BMIsYCUIL6VppPzMrBhcoe5p5wJAUMhT42aHrzegYP5keiUutQpoAiZi5gZZ26AxFe0SeniDLC4HDSHG3GKaLiJqbdk6IZQESh5LPZrSHbR4COZOVQiZkxmB+uZzGQSCOK6Wtd8K4Q4BsDu1O1VJpGqqVD0HjYOtNSnOtuXiZfGFdIHBss7mM5FOWCYm7kL6Ry6FXbhaelgi8mmCxavCcIwUJQRYZA4W5v87vM/eA9/M7f70HaEngZvUJY8DDJto4fl7j8fe9ZkUMdX7g+uyi+bKxTE3ZyRRLks7nLX0HKeHBNe5BB35n0OlF64B58VBB/LCwLuamjARrGvaRdKFWKNA8ADdi4oLTXsMZXGZnEtDxTOJ+AAlovSgvgfNRKhU0eBfWA4wBwvFv/uZvIisg5oLrEDzMwrgxqDB5YHPsSxo9bzEuFNLS9TFzh9Wdi4EvwS4BkgeiHgji91ihOl+v0J9FD8R8oo4/V14ZMV4T18b055mMM+YnLJNxPkPbgzuO0SsrfGaSnvlexqC+Rr8uXji5FkpjDm1E9zLW03k+vKD0NOjBHufoAbUXnPj84PBIefbMzLzcffcdufsums6j7ELs0tR+x8OBjFemNBMT/MayXC0OTLOfc0hYERkfT8n0ZEHbXSG2LputSn12QdIIK0igkmjPtH/sQLbWN+Tx46dy5/ZtefjggbS7TQUlc4uLkslnZWl5RYpaImQoWxvb8tlnnynAAHg566BengFPCmrQtP1fkjtv3BRkzhpciUN/SGfnlI5QDQDzaxwequsO7bkePHgk29s78tbbd+TatXnpnJ5KNn0gJ8cbMjm+JMXqjKyvH0llfEru3f9I9vd3pVIsS20qL1dv3JBf/e9/lcOTY2nBktPuajZrp3sq9ZlxmZgYV4W/2YDXYyCLC1fkj7/9XS0no5m/0Zgd70v0R1XaRpeIvX09616BGAZLvJa9QHy5C/nwtJzcI3aJwPogFg3gyNMt+fcohccrQ0lAh1IoiHODgomiwv5n1Nj8+fYGIX8fx444tmfPnmuioi9ZwufSasaxg17a7a6sb2zJ8xcv5PD4WL0o6rJWv6vx7EhmwXKpNU2sfResgPh9EOKkmYHNMfN9uB/PSeIEfu9pUduDoV896hqqkE3JwuycdSRB7B4AZ8YUXZzJpaUFtQzrOLW6QFxjFZ/Nzs6/DuiuzU8MSQzRAQgaD4QPXEfwIeudrueqt8QoLnG9HwkIqIXT8qdM2aSJLmi0COEjPZbBamavi7NkuPBk+AQZ3HwAuiSxedDhmb4musAfnhZtY9NAb8nTlpaCMFXPsgyTat8ocOcPC2r/qaUmdE+AdU+L7Qb1iEkkaLyNDYKbGJdEDbijdGgr+YIjrxoZtN0QbA8mzDhOuIbtZ6CMAzAe/wJjl3J5GSuVZKycF7Q6HPbhPs+aiznSDkFgsZv73Bq5DGUCn3MWMV9YOAG8kus+ah/OHdoQ1eyvA53A8hXILhy82N1gY9FvrRgjzeWWwxISILB+WUkV8hYXGVqYZbBOrrsF6ZU05q0oBHA8yAQWqJ+mvUlDhxIdOwBHKAPCtVQGjL0ZQJnBjps73srWhNpCAawQxJG5Yhx4P0AZLBMAbjir2imi15PdHbhcO1o8+K//+q/P1YfEvRB8uBbPwPW2j65EiPX0s04XsFtqQfG4ZIlnIBiTB2oe9Hghk7QyjAJH/jPSAdeV4Ing2Z9p/34KAH/+yDz5LK6jVzCS704KO/8+zuvcGXeKKK/1fIHA14Mwhh4n14LtEf0aJBXiJF/1dDhq7uC5h0cNdQ8tLa3IpdVr8s3v/LH0W20FdPheE3mCy2esMqkCcjAAoOuYi1NbJplymCsMpXm6K7MzY5JO5TV8od/Pyq07b0UtsvxZjgGdubTazbZ89OFHcuP6Tfn0k0+k27fg7trcjCr15bGKLM8tyN7Ovjx79kzfT1rthFp5eCYBHehZa9GNleXOnS8P6NjLFSEKSBrB2T3YP5JHj57I+vqGfP0b78nyUl1ax8eSln3pdPekP8hIpTInG5snAn/U9v66nJ0eK6+ZrldkfWtLdvZ21fKPAtxoW5ZKDySb70l9piK1mQkFnOvPeupBqI7V5Ic//G8yNVm3BCbGY7tSXqOsdNjL3S3LHvVnDR4IrIePJ7tIRnlagSUNVkn8IFsUfCJJ435PL/o9eQ8SFvA/LGiwovInCeb4N2W557vn5ELAG7geFtXnz59LuVyMSqL480fgz/Oj/HHvQO7ffyiN42PpIG4tVOiAPPbnzM4CAJ36Y3XP5uZmDaiFuE4P6Gidpzz0gI58iQYH/x7NbEUNuwDowMvnZmcVH2CPVbBn+no+NP5yzuqOEtB5mYLnjHS5ri5MKlgkWsXvsNAhLkgTDdCOJ1gYkszOrHpsmRHX+eGGeWFIockYAEAmz2gzwZ2p8CQRB0cN3qN4T7j4PefM/mTs+ixX2433A9xAu+n0RHYPGnLS7Uu3j2eEzNwQQ8eEjyRhegbsCdDctwYH8R9bYuk4woWRyRzWtSEAXcgUDv966yeB1HDQRwcrrTZtzwp14SKmYOZ7Etgwb+6LnGSknMtIbWpcykVNjDYnuWbimnA3q0wYgwPZPCAUinT/UNAm7/F/e6uaJ0K+2gNEuo/UksVCvqGOHJkX15hr4/eeTGWAcgpwsYLpMRNMiwhnZQi3K2pJqVKUlUG3fS6Ok8oBx+X31LtcSVd2XVaFglo0ghUB7yV981kEF/ib8aharzAoL6Rtzp9z5t94P0EcAskBuAp5axOzs7Onlgy09/q7v/s7/YyMBM+hhY7xPyYU4ZoPml7UjcQUGJsfLNO6azpGBrzj96QFk2tP4DkK2Pj95/4RmHla8nuM372LmM+IraN2NYWfFwweCPJ7xmkSbHhrRtLKQPBLuvfgnvezjNI52nZZh57v6P47Cx3XCGCe2dGerrxw80AmOdek4PeCpHF8om6ixaUVmVtalO/96Q9k0G7JIGTqoZUR5zJWnZL5hVmlHe0S0e3odQboEFLSl73tZ3L1yoIqRMip6HWz8q0//l7EO/x5iQAdCrdqr8q0/P6D30ulPKYus0w2rcJ+ql7TTFC8d3F2Qfv+IkGBZUtU8AVPDdcBa4O9g7Ua/Vv/Y4DO5BTOLGLR8C9c00+ePJe93X35yjtvy8pCXZonR5LNwH26Lc3WoRTzddncakl3kJFhuitrr57p/cdtWBphfQU3NpCsJbwySJ6ztRsbK0s+X5Tj/aGUy1UpF6vy4x//TCbGp8/VFfVZHaMAHdZxe8OKCntAh9OMtmdsscW157mMaM11r8FewXUMSxreBTDP+LuIl56rh+p3N/49OU7wFmThAizimSyjwjPix+bH5eUzz1ySF4BdosAzkiLQ7osZtHwOn4F/+TuskM9frClgB5bp9kJYTDinGK+XaeolQpYrktiK1j1D3f2hXR6ei+/wPzNNyWuogFAOMHkhuZ7ANZpQEfYRXjSNNURCBCx0UBZzoJWytuNDQoTyGow1FHr3cx5pobsyW1XO7TVeZZDaYzHE/gT+jmrGXPRzAj+AAr/1ZIReWOp7MoHBaQ9MY3Vary64q3RDQkweq87zuUnGR6au7wh+cGrInjjI8Clku/2etHsD2T86leMWmBtLrZjFwtx/cQsnvtcTX1KzV4LFbGj5Yf0+mGQFXRqCiAxWJV3bYFUMFTeUwefVFE9xGq9oP22Q0FyJARDgXVFfOgpjtLuyZ2dTWSnm81LMZ2VmqiL5rKZ5QB2QDPYBbdtCwU3PBJJWAQoZz0xIWF6IJw8kD3P8uVkbk4LZA3u1WkBRgBXNC0JNOmCsTliBYPm0PsNoq2IZSjZ+lJ9RJ7QMc1nJwUqnqNfaWOHHdzVgbFlyPlb4N7b+kr5MAHa1iCaZFcA5xs9rCObOWVJCtpLGpIa4R64r1oVgh88gsMMhB6AD8IIGB5cNGCgsDrdv35Z//Md/VCbNs0wQyGxXMh0COt1TAPxgLdf3BnrUuuEZgHzNLFFQx/PsAaoH3HyOn6uffyToXfyspyvPL/hcfk/6SSoVPJejRA6f52mZn9Fz4J/vlQU/L0/DXukgnST5AMdKnmMbEtoJafeA4JlgWR3XUQfPT4YYeD6Lewk4qQjwez/m3b19FQLo5TpRn5b/+hd/rq6jIQBdKA+i8RrDoVSnaypU1OXaMZerJoeBjvNI+EF9tZYqhGftprRaA7n75nty+eptkRC3Omr9kbSj+zMU+fSTzzSrEmPv9vpqYSuVAXbyGtoD0Ac3K4LeCehUeAYl1SsquMcyXcty5eqKZrlSMfVyIgluuAc4r8gCxr9QiOAObhw15O6bd2V6vCyd1rFk0ojJacpx65VkhiXZ3x9Iq5eRk3ZD1jdhRexIB0o/xp6ytopa4d+ij1BTWaan5iSfq0qnLZIviIyNVaVYKMkPf/hnMj4+YV6XSAmIszpI0x4wAYAj/jAOmwgKeCat64gM2iSIGyWLSe/Iikd8ImgI4IvZ8KTNJA8ctb+UvfwO+warH/gRngkl0v/YfoR4+dcAo8nbmHfbnfGcRME34vOmpiZlfn4u+p70761k+B3uX/RvxR6rVRpxaAFrqOs18F58p/JHNw7lyoYyNl6VickJtaQJCgon6iOStsyyF7fqIuDm5xg/90zBZmh1qq0nU6bYTFSrVioNyrZaHHp6FhBHOjFRjVzpNIDxnON5I2PoLtUrGkOHHzI6i+exRdVkgWC5yoU4Na9hK5MMAXtEvRygZ4AkFvTWVGEGjR8ZJqjrAqHJTFMImlAnTDWgEDfjGRYXzh/gYsaKk3rBkiRyAoezfl+299HEGunyYCfhx3VE8ATrwQsZ9ShAZ0DwfLFIE5wGwHQ9w7qa681ONfinJmmExuoRMce3RTXU8JG2EVH9mMAOAtfWEKCngwrZEMTpnJW/yKRkspyW2kRZw7ZQIFqZkQyl04+DvS8SyhQyXD8v3HkIySz4t98jfgbwmclYvAyfqbWA+l2NI4CFE61RFBcHsO8tx6OEaLQfaRTDtuSVuOMG9Oec9NMi+WLeABQYh7Nm8n7SqgcCNkazQnsQymvYzzVigMHlSsHL9SQQ4d+4H8oR4yJIa8kkAda/wufotXjz5m3JZVG9v6Rz3dmx3o7Xrl2TX/3qVxp/5H8g+PA/GHbMhMxKZxzRwCffG4Mus35h3rBoon8naRLXeAuVP5c8f5wn18wDNAoqfkaGjGt51s8z8ziLnOtE2uG/SdCWPJueD5CRe6GV5BN+n/x13uPAa6gIe97j6ZSgxq+Nng2c9yC0vOXFnzFaHEaBU64RryeNYU2OT041TGZ2bkHLUvzk5z9TSwMAXVTtPmTrjdfrGoCN5wDkAKxAsGnnkjx4c0fGSlnpd1py1DyQsUpNlpduyNKlVUml4g4R5whPBae5+FODlLake/HsZZAn5iaEMANdUhCDjgEKvMUbgI6yhHuNeYKmq9UxmZoeD10u4hg6yhn/b3ix/mPlSo71PZub2/LkyTM5OmrIV95+W7qthnTbp5JDO8R0X/rZLTk5QFJDQXpSkkbrUHb2XmpBpGEfvclh9empi64Hd/bA6pYiaQJdNsqlqfCvuYjHqhX5/ve/qzGwANPKq1RmnU/TTZ4plCbaWl+PZFsE9rIZAwUTE5Hs8/TKPSH9cE2g+AHwYC0Rq8XEKQ9OXttPJ1v9c/k7gBwyXPEMgkT/DHs2AJCBoPP7ExuKPJD1PGdra0dB6Ows6HXm3Hx5Tjh+0BFahD15+lxdteYuNeumWtoCXfFvBWDQ/hFEl07J+OSEVKpj0gXICgWvGaaAMVHpGIVDqJRxjrxGFZTQIQfxq/CXTY1PaGKQhlExvCjd16xlZJ7DGmn4yhIovCy8ENDBQseXUqiRSVl1EEOgMFvmQiN3CF9FmVHFfbtOLSgJUAQmaK4eQ9w9FKJkYHj4l4H/AHJapFgXHhX3reExuAsmpIukwthZ94Jwsugkg07KbBX1WhC7PhOAFVlevb7sn3WkcdLUIHl1TsJbh2ePCEj1ROkZvwcw/J1y0gM4G8v5NCyU04B1TAPkEXge3qs+fjTyhXZrJB+9PgP3rBuMxWWZxqNuMtXec3r/MIcioXiWdq2WTDYnlYLI9FhRyiUkbMCdDuDT02QLD9CSwlBHoVbAYLt0Fh0eJDaZV6IkWHJWLdaE00QAzAMHyE50IFhLGtHYRiWUtMadAY4ZEVuwvlmMAYBNo4qZlzZus8/CQBUoYm7oeqKumoxkEbNmlvXzxYAjmkXx5bidGvfVYsvi7hIUzlpyIVjoqIExzlSFv2qCsWtQzwvbviG0AZnRCYuV/5sgBy7SUqko16/flEK+pIAO2Vd7+6h4f6ZC7d69e/LrX//6XCyMB3TcKwthNTsvrPAArHwnlTj9V88MMmwB6FDfztaejNiPM3lGsG4EZ2TQHjSSFyQFg1coLgLvtEgrIGKSSrB0kAfZO4NylyhWzrElAZ1nzh6AYozUuL37PVIkXGkTzue1sQfhzYLjuBf8lOsApVl7DGt8rCm80ekPhd51N1xvYa6/B8S4B8kyR8fHWpqiVp+VUrUq/99f/f9aHV+0TZz1o8S/4B+Ts7NSn6mFgsIGqLQaPuizACF4JsXiUNqtUzk43pXLK7dkcnJJLl+6bfGpURzreQiAmDy1Qg1Tcu9TZLpuhe54VuAcblNVNPoDqdVr8mp9Xd+twhIuqOFAulGinbm6TD5ZtwjUCEPB5NXVa6E0z/lM2xicAECYZR4DAKA7aZ7quQWgQ9kSuPO++Y1vyP7WC+n1WtLrwNU8kGFmW04OjuTkNCPFSl1avZa0usfS67VlqlLWUki7e4fKZ5Bg1O/l1CuA1nvY33F0tMgWRAZVyWkCyLz8p+/9v5KDK1vPGPeZsdDn41Q5hybKgbx6FSWO8SxBO5+anlZQNwpc+POkvCzUOtvc2tT6lcimXFxaikIXeLaNv8VnPT7zDMuwL70ihfWEBQ0/yd6wvN9AS/A0MUxFz6fxFjt350OADCANZGNjQ05OTmV+fjZKuCB/tvNpoAhjx3Vw32/t7GlvVozNCgibN7AbgBV5lK4dvgtdIKZqU2r5hPW420RXFZND/Jc8IWlsUP4TrOzcD8oKvT8YMlBEG3hmtl7XLhAYE2S/ib6BdhdBBxTQuPEF4Eyz9lGpvBDQIcuVgMsLdv+7JxZq9N6USGLBkVIhFDQPz+B4HwXLKGYeC1AjGC5gUhiQkDyDY705z4DNZRQIEw1xJS3Hpy05Oob2GBOstyiQKDi+UUKGBJr8jgfQg6Ikc08CJrpOGNcTEU5g7tFholElCBCbewy4KahAAADNxuhxiA3oVcooSDuQ2nhB8hmYfGEJBcDonivo7C1REWjV3r5preuW1ABDFJ7V9YkA90CzfCGcNJs5mxHN61GN3QQtBWLMPNQZDDEiAy1qiq4gPIjmDgS4QBHqHuoIqbXYDiLSupExjDI0AINDtVZmNekAjNQLcdIMlRbOB+/zzMRf5y0zSUGKWBwKVZUZgRGyxIXOE2A4mNmZNa45biFLjYId/3q3K8cNxpvPZ+XWrdtSyCPRoRwsdDsqABFTAq37n/7pnyypCLFLITs2rkUHixvAMdypZuc1V5GBVb6LewPgzfGwF6end9KlpxdvkeMzyfjJ2LzYHwWcvKAg4FVBEPrKWohGbLn31yf5By29ng/5c83rPS8iUyZdeCDvn+PnzbmRpj1fSj474h2mLRsTD9LzIqEMcENF1fMPL9B8+7QGLHTtlkzX6pItluRnf/XfJYOwjwHqullChLXkSsl0rSb1mWnretJBFiwKqRvQRxxYq7sum7sPpddryuRURebq1+Xa5fdkZelGmNrF1jGlm6HIb//1N9JqtgxQIAgim1UQomV1sjl1GT55+kTfiyQfrIvyjnCWGE9pgM6yvpHlWq5AybmmAC/JVw08WKwwsvuRoIYziPPaOGura3B9Y0Mzb+HOA9C6/9mH0jg9luPjpgz7bVlerkghnZKz056kMmVJpYta2gWZv+/evSzbu6fywUcPtE0axqvxUVpCAcpcWsoVuMzy6pXIlRDovmSAztovRVmuPc0oj88baQZjhNsP4Hz95VrkJsT6qbzIpDVLFeEYtPC8xp99cW8E/vd6srG+rs/E+iPG0q+dB12UpaQzKHb+fHg6Zw06WF/Bj+jF82eGz6ac5LMiA1KI2U3yGVrc8C/mi0K8HkwapjC6BnBD1jIAHfYA2cVwsUe15gD6MlYImIBOxwPLW78nuXRG6gDJ5bKgO0cbMaUhNhlzoUWZmMnPBb9T6YsVimDICj1fPS2z2wWTXVT6ZdOysDgr8/MzgqLDSL5DQg1YBAEd93pkUsTlmbFzhYU9g2S8hte2Kby4GV5Ymp3ILA8eyBC1JsGN3xQyNs/4KRQIsng//k66wGBtoDWQ41WBlA5dHIaIgxjKzmFDOp2QChlsempZDPzVwGlIYQiuYQoez+SpMXoBxQPg3+8PmD84PAycI9eRgBeHnBY5XRMCOoLm0Fw9trzEtc5AsLhH3fJa2sRcdpVyTqbHc1ItQOuxptloHaravyYQDJXpoiMGQYE+RzUYsyb692lNH5S5QVxcLmvfRQktNgZ12WtMprXEYsV2XefwPk5ONWl1P6BeXA+VggygaUyPAdgBQAi0Q4Ch8H48KxvKu2RyObVOakCLZnRaSR4vdBV8MsYnsjiCWcVFqenCSgIRChXMVRluKHyqBzi40QiEzAKJYGoDdAhsBS+nZZy4R04AACAASURBVJtKjj9zeA7ejTF6Cx0+u3PnDY3DyefN5YrgZggomOhx7d///d9bnFJgVhB0TIygAqZxLOpqDUW5g/LFeUbgDmVugoXEEiXsbCfBsad/nmcP9ngWOB+eB/IPMv5RgojdX/Q73cuMWnR4L99NJsqxR2czWJVxvY+X9HwiOX6CKg/OPAjk3Lxg42d+/v46H+9GRq9WOKekRZ+70izkO1qINMT9eKBMAUK+w3eipVOjcaRgLV8ekx//9C+lnMc5YocIy+rD83ENsiTRexSATuvUaWccKEMix2cvZXvvgUiqL9O1Mbl94xsyOXZVlhau27LExiX9k8LGvkwLCuJ+9PsPo1hfuJvwXtCsFggOIQHIYLRiwiinMtQYwFDcIcrKZayXAcKKArrV1avRefF7aeMIFrBggcGkYe06PjHL+vr6K3nw4KHs7u7If/6T78vHf/iNbGyhgwKUx56sXqvLZAH1JlNy1s7KaRMWzpYsLc7I23evyMd/eCL3H6/peQRNwTIE4JDNITYQRZDLWtoFVrpsIS83b92Sb3z9Pckh7k6NyMZP9w8P1G3KEAvOA7F9+/t7WuP0cP9Ar4Vyh/mrmzSbkYXFRV1DfAfgAvoAWPa0GCk6qEHX7WqsIsJPcF1tbnYkoEtamIwXWAxoEjzjXXg3YugAtlDyY/RZMJBNWh8lGwka/TtAk0iowQ9cxCyzQnojUMTcoLCgFSKshROT03JycqbKLoBeBHpROiRkDEd4JljtsK7Tk5NSLha11icBnY/t5D3kEZwPeaPPcCUPJQDkv9hDnAEq4JwvFPfFpXlZWJiRku6rYRgfpkRgN7L1F1yuXrMleOKG8GYyFywis8Y80FGXHwMbE1ld3u1KgkgCNywYmTsXnmPwwgS/4/3USPk8ZE+dBxshgUBBGWq/9OX4rC17RyciQ2vtxR++BzFcXiPXDYrcwrF1ihvJ+ScJnITG6zyj8cLBCyY/R52HBvXHwFLvCxo9wIsF8RtQwXX433riWjkMJbIBGIZZ6GDaLRUyMjmWkWoZZVNCYeQojsOYS9JFbq7QUL/HuVE5XtWuQnVrEzxmiu9qprD9wNhMwKiMQnNt0WfPXK2aEayJEObms38tRpBJCQQEZgW0NmyaGQQAhJjPKEPTavbRZ0BTvl9rHkgPvE1QmvuRPx58JPeHSoqZ8y0+Q+snaiatCWsFf2oSM1oDY0bs3HmN1NyTfC9/J5jDfaD1XDav1fXL5Ypq/bgOwc1gdmCiEMp/+7d/ey4ODfeB+TFGJrbER8tjYQ3B/UEgaXLa4nps3qF4dgDGHqRddEbJU/z3MUCMwaE/Qx5M6eeuhzJWVp+lxo3zMY3+XR6IKf25mFaebYUarswS99aDKl7racSfY88z7WjG8buexyXBZ0RTWgvRaI3vIF2QBlgeQU8D44pdgWq+h2CdvBGCqNE4lEm0hCqPyX/9yU9lqlqRnlrfzIoBqzaeWZ+Z0UBzFYaaFGEuJgjWXH4ou4cPZPfgkfQHLbl587r0OxX56js/kPmZy7YcCUDnzwwUtIf3H8jO5pYqZGp5Q725rS1574/ek/qs9SA9bZxpW7AOSpb0rfMKgZ/yt+DuwpmgdWp8vCpT0xNy6RL60L4OMlSGaFFIteFrAhBYx+lpS07PWlqQ+9WrNXn46KHsbG/Ln/7g+/L73/xatnZ3pdeFsjiUleVxWZ4rykkzLaftojROO9JuHcni3IT80Vdvy2/f/1QOT5BUZ8ossouVJ2sFB9FYwQJQcSYnuWJRbt2+JV99920pol4pxjQQjed79OSxlqmgYma8XmR/b082Xr3SPev3zA0KpRpKqpYjKuT1PvyO5zx8+FBrVcLi6S1kHtCBXyG+DPwS7xufjhMqKLcY65aUVVTskucY1wHQAUQh45ZAhffHIJ+JEbFnKXl2NGwoEQsPpRWADnuP+fq+tXi28TVLUkPWP2oLYs7V6oRsbe8qn4SiwB8tBB/KD5H3ETugZWe9VtPQG8T3IxPbu1v5Po6ReIlzJP/x4Rn+HvI4lpvhmeUeIb5yeXlBrXTIgkWDA8RkwrviwSHWYnq6Hp2+6JeVWlkBHTW/JFPzBVz5Us94/eayvgstdDzcBAlcRA8OvaAkQRFYeA3Uo2BcRxclx4KsPC9odKEBPoOwgtVma+9IOoOMpJEw4ArZcgws/Oc1B8xpFGDzhOi/T2omJJQkSLjoHs7Tx3mxYK2lbYYCtep6QIJBiA1EfEywgsFsnAR0uXxRCvm01GChKyFhwkAICzJT8NAkHBE8MmGZGKPgL06dN36ObC+zwqGALixrxowRTxIyd4Lnm0V3+S5azlAmR92mADtDaLg5iyt07U6MFnIhOSRkFsF9GxQJLdDMqnSJQq8epHN+ZHg4rMxw9RXvaaHjPntB5a3DYCCR5sd4yOFQ+2aW8nnz+rBMSCi74IW8fxYF0+u9U1Pyfxh70x7J0uw87ERmbLnve2Zl7dX7zHSTw5me7h4OhxqCIkECEkXyAwVYsGH7F/GDAQGGDMOCYAqwDdiAP9gyRYgazvRWXd1d+5pZa1blvsRuPM95n3tP3MoeMVCFzIy4ce+7nPec5+z12kgCdMMcL77njKpNKxwY3V//9V9nSg3GhPuoWwQYiKyJkfZQnk97HcfihbUVtO2audZM7+scao0ETnR/AZNirEnRYhrPbeQHskoL0JBPpZjPCJqi4IlzIz2kMAExWvGeIhAVY45ALwIF7X9k2PG9yNPEx4o8ou96nZ2QJad7RIHG74DIC3UTi9eIpjAPWNq2d17a5OSUjU1N248/+ZmtLS+yNAj2gqAuFVddXF5iPFuzecKECcbQdeGyRw/knj3d+poWukbz0JYW16zXHrWf//Sf2crKeZ3qvk4RGf9Khc+vfvmltY6bdBuxJ6b16A77xT/9hS0tLzCrcG/rwO7euUuXV4PtmXrOy5I1NlrTQdOgZQC68xfOsi7Zafw5UxyJWz17sdHs2uPN54YKRwBFT589ths3btjz50/sF7//c/viH35pz1+8sF63bsO1ur3/gwt2sH3TBmuzNjx10Z692LWnT+/azMSgffTD9+zqtVv2bOvQuik8odMboMtYezFURScN+BkGaE378Ycf2qWL56yGuqCMlzaC2zt377BjxsWLF61aQwFn8NQurYlPNjZZVxCVGBhRQlpwS111eNjOnTvHcw5egDhadLyQS1L0Jv6H8wR+hXg0hNzQXTs+lgGdCOhkSev7MCl28Xxrv5GwgDGoLVeUgxl/JE30d27qv3+KAy8AOpRCAQgFL4M7N/bGxvM9YcHbxGE9Hz7c4Nyg+CLTFWATx0gKrcafg0FXEtkRqlSypaXFLNyLbvTkzfGzo44Ojgv0WZE/REVQzxGPwZzBs2GVlWFAPBWlblbXluhyZa5CGx4bT7qJiU/goada6ORyjSAtarJ6X8w6FtWLm6a61wRjQfMUcRcnLOZVBG8iEAmQIqMV+MxdSCkFGb7D9MoETqlkzWTlOjg8tpc7R8bGTwR0/UCNin/uBcnuNRDKghTBWvSXR40+AkL8nmso/ZXro2AsEnZWMziNq8uWUqloMXm8txsDkKFFKzX+xe/eFh7zK5NpgDmjTU+9VrbpsQEbG4G27BrLIBInCi8wE9yBWTlUct1lmgnYNCcXNt6PgoIuBaJ7HTgtZo9xMnoxni7FeGXvMaPVrXYDZcTJpS4i3cEkkB1E8nlpo9wKpmByxEemeCRKUc/Si+teFM6ZIpBZajDk3FIW96ZPaUnxZjrI0B4zxoBEleSmZ6wcu6wgMSXPdJbipPuDhiLIEAgSnfvfgwR0Fy5coHYqDRVFPKFxg6FDGKAWnZqZC2zJ5QomCGGtdciEYClnsMpedUtYXrZHFrq+8x6KfmrMcT/jemuuuq6onBWVSc3dK2inV7JyRutn3F+to9yt2fwSoIsgWp9J0dR5jUBTj43ASXOK5zuuZ3xfIDny0j7elqyNRb6L++k9nRPymeSqiuuqzyMgxuewxO3sbNvIyKiNT83Yb//4Qzt/7lzWwghav8ayemaNwoUFfVsKIfBEpGq1Zw+ffG4vd25Zu3Ni05Mrtjh/yX74we/b/NwKOYS/+nsca83QdefzTz+zxbkFOz46scODA4K2zceb9vNf/Nwmp8cJtJp7Lbt+/YY1YCWEqxXZ7ggATzHCEqS0VKci2wgcXz+7mkqWvMbC/Ox75hXdxZ0uitOa3b2zaXsnXjplYKBnT55u0j195cpFe/wE1jCAijFbmJmzTnvHXt7/f8zKk7Zy/sdWqozY9tZD29/dsLfPzdmvfn3NDk7Al9wlNjw2acMjI+Rl6EYBAFuBpWegzJX6+JOP7MzailW5XA7oEDZx5+5d8lcUDh9DdwkqyeC3PXv6+Ik9e/qCdVL9/IES2rQgDY+PkyeAngGm7t27xyLjAD7xrGZKSrfHVmSIoYP1B+CoPupdIvRyeZu7RnV2/czk2ai4XrSN76CEEjJnkRDB/rrKqghueJeF6ELS/9K1+BxKe/GF+wLQAQChPlx0TUdAB94Hd+vJCeIfV+3kpGk3bt5OPNHPVTSw9AGyRC9QFpCkA1nkIQB5P2E8i7Xp0otgnd2c8i5V8fyKj7mS5GdOBgSAbtCg8IHugVIloGv0cmVmawJ06LGMsUnWfCegW50e6hUZdWRMiLWJDDjXwHJABIHPDEa530ruNhOjiTEk0RSsyWcaREEL9bCovABxtBAI0GVIOFlrSgimF8IHoOu0rNEp2dbLA2u0UiZJ8BNkxJRtk+w86Y1g7ZHgLTJ2vR9BgMCe3pNliIKF1eDcupSlE6XH0cqZfmeSqorkqmZdAqiIyariTgAYdHGmLBp2plB5YzSk9/VA1fdabcAmhms2NlQhswAzLfXAHBxEyYXJMaf0bPdeppIqgwg+dtDjQNwzaDtd74agdXeawYFPWUucp9xSXteNNMPgVHTsyLOc8k4F7qIhwaesK7iKRA8EAalFFZcLc0lMRGCLjkMpFynbmgeKcWyDpmBkHTwJYZFCEZjz/qmOXotJBSVqvAIW6t2Ltcvi5Fyl5j+dMwEYisLgxsTfshbGa/E7DjdicIaHxpjlCri4vf2Sbio878233rJ//a//Bzs42rdSx+uZ4d5irnnQvCdGkGaTxi+ww3UgIHVG4nFrueuVVjvydKy1l95wagVNJBpJAFku9hxoeUPqcrnO5Y1ASdZ2rXd2ngrng+NktnO/y1TrqX0Qn9C8sv2RuzLFgmrtM0CnzjSg79RRgQB9IPVxTuOmMMuUJudPPEMhm9+xhNOv6FLnSOMSLy3uNQRAnAPpsuygSWAvzi0CUXwOoQNAgS4M45PT9u4P3re333qTLlWVX2A2vJmtnzlnQ8N1gn24W2EJ8HOGGLqO3X34a9veu0cAMTBQtcXFS/bz3/8zmxyd95AIP3x9JRXEPw739+3al1ftwvkLXMOHjx7Revj85Zb97u/9jCUbQIvtk2O7cf2mHR81rdnu0crvayNLFsJHfI3rQzWOd2Fxjv/zkh+57zc/t8i0BZSqWLs7QP62eX/TtpoQ0igsX2Y0RKd1aEvLc/bi1a61WgB7o5zv0fGB9TZ/be32oc2eedva1bM2UO5a6/iejQ/WrVUasucvG/b46TNbmJu25fV1KpY4Aq3moX197TNrNw6t3KvSyPHTn35iK0vz3iomKacIBTo8atBdOTI6ZvMLU7a/f0iAVK/V+fvx0TE7UZCOSihse2KDZbjLl1iyCPeGZQqWN4BCdYdRpneU4bCkwcU8Uq7ZKjJcR4bTeRSQy40OkXYjiNH7ToNe1gklSwCoUG4Dz+8HdNpPN25EABfBW1ExhMse72Et8B+uZFje4tmIVjMouDdv3qTbF+N48fylfXvjlh0CyTN5LnVjCGWrItDCNbEMjFvnUPIkt8wVPVj6voBZhkcC6JNVL4aqYYxQzKPFD98dnxu382urNpWAPRIEsca00FUgy91CCL48PXVKL9eVqXovgo+4wBGdx76fjqS9RZAOr/A7ugnBD60YiGiRECOPxFFkUBHASUiLAKJFTKCKYBAMlsYbMIEcgELBByjaPTyxnV0UgM01SX0/zve/9HsEdHEukcDETCKTFqouAgSNoQ9Aey8HL60hEACuk/q2SjgRpDHzE+DIxSpAIoEimRgAUZVFejHuchVN6gdscqRmQwiQVpo37GsCaCllnC2pUtKFIrc5H7SIomUhZaqmGjkep5cXn430oTXV3sFaSDCeiqzyQIQ4nAhwNNc45ygUI4CO6fCR4TDRIlljdehkwZRQjAAj7nFkaPo9A+jJGqnECBfyLujj90QH+J7WQKbzqNzod62jrs+VBbPz5y/Y9NSc1etoB9O17e1Xhh6H2JN333vP/s3/9D/as+dPbLDna4x7KYYuAjo/yzg3eWHhaD1jN42kVUQlCpnAfl6x/2hz5OAuBlIJwEVwlTM50Ktr4EUlLr4Xz/Zr76fe0kU+pb9Ps4zp+eJFarkVLQz4vkJF+oRR2mddK1rJ4oWhTIWWTJnyU2iNpzm9Bi7TWshaGPmK6FUu1/hZZnVJcbX6G8IVQghB9MOjwzY1PWuX3nrb3v/B963ZOMmEE+4FAXN2/QIBkteAO8kAH+KlqrWuXb/999bqvGJXhG6nZCOji/Zn//y/ttHh6dTGzq2osBRjDlm8Zq9r+zu7dvPb66wbtrq2RuXn/p27du36t/bP/sWf0ZLErOVWg306X77cs2YL1jmvQkBaU9H71KkEBcLrQ1VbXJqz2bnZLMYz0kPGT1MXI9yk02uyzlzzeM92mlP25NmONdroqw3rWtOmpsZsb//I2m3vpAKXbLfXtsEX39rjx/dsaumSjcy/zQzxbvOxjdRG7cnWnk3OLFu1Pkw3aLvZYeUAJnR1O7bx8K6Veqjrd0jr5C9+8QubmZxyno24s91du3Hzpp00Olar1qxWr9u5C2v25MkzAiSWaKkkt21q3dcz7FODHTfm5xYZhoEX3Niw0sGKhd6uiKnFPKS8iXa2XrywVy9f2XCtZmvLq1YayhUsgIWM5tKCRmUk8tH8fVfKMV7QEIBUdIniO7DKSXn5LwG6yJNdUXSwCiCK2DzQUqR9gS0oJEj2wDi8y8K0PXiAThH37OD4iLMhX04lcUQvGpcsbVg//Mff4O0R0OE7Utr0U/OJ5zrKK/EeAUE9F+MD8M2ND84TZ5Zn7OzKsk2MjjAMCfQJGYZxUG703MIJkH4qoIOFrsgcNchs02hS9+BzLgBrxEkj93ZHYIaqX9RnRQmm18iQRBxi2MUD6UAxr7rvqDQ9P2jKWBBlsOGgIFZDC9ru9qzZ69rW9r41WlCMkparh6VacPHZv+l3rYeYuxhH1DiKgC5aAQjsQi0VZZoRIOkA0XqVxGSKyXIh0a85ETTR4+nNZ7jmKYEBvSkc0KF/qQM6xGYghm50uGIjdSRUeOI85LYsqCn83dCGTcV3IyAfqCh7Nm9qTIsJQbQnA8AyJQArqwUBZblMKwDiGtzi4KDDy1bnLx1oHYR4UOROEx3F9T+dGXlmbGREZDDtVM8HYDIpJbISRWFeBHxZ1jGJ1i0zLPeQUtIZbxkYYQ7G/N0ICvB70cUXgZ6AnX7i+3BnzM7M04KAJ0FrVVbgD95/3/6Xf/s/2+aTRzaAoqcJdAPQSWN3JkR1IVnoXGPmHqvGGa1Y7jDmK5UIcWCHz/z7tL4qpqeQLBPBmtY+5yUQoFqL/jWJPCGuHX7P1k71LgMP6Ps8AYAYAykazoRJ2ru417xHakcogUE6C0VIdT3ug768XJ7kSomfRRB/mtIQFY6YiCIhISGjU6EYQn0vB8j5uRHwxngA6rZfvrShkSGbmpmztXMX7MMf/w5dsfhcVjr8vr5+gXFobqEToEsu11rJvr7+d1Yd6tjM9BSL8E5Ortpf/MV/YyNDE04h6YDBdQg6U4cAgOa97V27c/Mmheu5CxcYZP7ttWv2xbWr9pd/9VcO/nCLTtO2nr+0+w83rdXs0nJOYJFCP/AYxHzh/gB0tNAtzNjk9OSpgC4XqN5eEa7hUunETo63rd08sIPmnO0eNu35yyMrlatWqaFGZdlq1aqdnLibzaxt+we7Vtq5YVvPNm1sesmqk2dscnLUqqVjtvRi+ZNOiV2Hdvd27egAhZnNxsfGbXF+3obrNasMmD16+AXrvv3in/zChqso7u61LlFD8u69+/bs+UtuJLwdly6ftVevvDUXeHt5sJJ7ANjZB5mcDVoQ11bX7OzZc1Tsrn39deKvZVqoYLlDnKF30XBPEALrnz19ZnsA+yMjdmb9DGvp5fzU171If1HJjUq08y9j3CCsg/geamJGRdXPyD8e0PUDSOdBcLcijg7xeaClKG8F6BAnhwLW2Hu4oQEq79y+Z3fvP7ST4PKkByzVfJM8kZUM44YVUCEIAHRYs2iQiTFzEZzKYyjsk53dEJ4kJRufYR4q+B6V37m1eTuztGBjQ8PeOo9JIt7dyD1pXm4FsOo3AjptVNw8l1sASLDAeMkFBsVznZMKn5U2cMuNAJYYnZhpFL6RIdHSBORZMMWSEQ46MUaAyTgrus/y3rFivB4gP0ghhHngkp2TY7b4QhXvAQI6xIW5y4/OMACRnC9+52+R+UchJeLX+mXaYbIKRW1CWZCZOybLiISb1N1gMNlHV6zAFrS1yPBJjMmVx/n3jRyCG3NFcoEDOmh/Q/WaTY7XbWQYyRSpxAg0ABaJZpljgjJ1B8EtkaDAu9MV7NqBg2sHbqSXFG9FQBhKf+jaHJS5+w5rgkwjriMtRb5fAkZFQav7nLY5Wm+tja6RAuACLo/B4/WsC+frzEzKBGojnUXwxUMKOodbmRjHC0DjpSxXnpV0rwho8N0I6vV7ZHoCJPGnaEwJELgnNMfxsYmU6VpmSj7G3Op07f0P3re/+Zt/Zw8fPbAB9J1MIQ8qCyGtGZqeqIXhfXR3pxqAKVZykB1G0plM8/JznFr0Ye0G3Eqvcca90ZwFFuM14gduls0r5EcQFYUGvttn9Qv7Fc9aPJP6Xc+X1UFr7y5+B+R9z02ZyaLFuG/F+XG/UzxlDiDyGovio+IPuFbCICoPmmu2LsEKoPGp5I/uFccVxyDAh+8d7h+QuGcXlmxx9Yx99JMfWze5jwToMIczZ85bvV7l2ZPLFTze6zK27f6jazY5XbOZmVm7eeO6jU8s2h/98V/aSH3MS7kj8alUohUFc4FLDC/0YT3Y3bXbN27ZxPi4Xbp8mUlS337xld24c8v++Z//ObPxyVp6LdvbO7Dbt+5bo+kuLp7bBOhwX8R8DaNuXbXKXpuzs9M2MTWeXK6vc4YcmMB45uEBWBMkhlTHJu3ug8e2f9y1kfFJniecg1YDzzUC22briKVcXm78yvZfPbe33nnXfnn1qh0e7lmt1LHh2ijj8k5aHZbDGqggMemsjU3O2NjohNVQ0LzTsqP9Pdt59ciGanX7+ONPrDZYI6/1Qrc9Arr7DzbIe4eGR6xaL3EtoIhBxrVbeRC+AwskjXidwGV0TZift7v37hncjTSslB3QIaZWgA5rwZp+nY493di0g/0DGxobtdX1M1YZ8KxSykUB6cAvReda4YgPXI73COjQZxU8BkpnEdC12x67GzFA8czE8+TPcGUctABAh1hl0FZscyagBcsglNv79+/TOon4ObwHQHfvwSNrJoWbMgFKWwJ0oHnxBj0fFkCsIT7Ds+HqjAqQrhf/iLglzrF4nYAnroEig+dEqzzug/VbWF+0tYX5lFAHPuvltNyrkhu5QAdzs8uZbyv7Ba2/IvjKN45TZDyNa+aDVkHDZQgEuVykraOAX6rkLQYsQYpNL2rsYrhiQFpMIdiMCcLsnQR/xngBxkLmmogEMSa0tsANSZCGUiU9e7K7x3IlKFjL4rQIdhzM+6j6ta95jl7jEEVAh+eKsWr9ThNufC8BLyYZpDujnlpaPs/UTIkOKAoc76MDREtcAZjEA9I/4AToep4VylT/ao0gbHlx2sZG6yzQq9g1rhuTLEJJjQRiMg0vhftJW1CWsGfjdq0MwoMFCK3Eyt5ZgCVPggXDx+vwWetA4cmCt7mrPB5uXptS0wV4YqySNCPRmOgl0ljcHx40hKKQh6G/hAN7x6y+p1G5QdyFxzGmAsHJvY1CU7jO63alqv+JluL341xwXQ7Q8wBj7bFoXNfoLOFzvAdAJxcq5oECqBg3Sj381m//tv2f/9f/YZtPNqzUdksqXhHQ4R4IrpXRnK31YGGFxSq1pSO4HkDfFV8ZWEZYX5Ixl16wWK5j0Vy0SGnusT1Yvga+0DxLVK5U385r4olJxvWLgIv3CSVhivSfnxWP6YrjypUKt4AXlQae51ClXkqngHFk1qIt0VxU6nTfCOi0TqKTWAQYnxVjCONZ5r1T2ZIIYL+Lp6oi/s6rV3TLzcwv2NLaun380U8I6CKYg9C7fOlNXuc1vLyXK9yHWCQYIXf3HtvFK2u2trpuX1/70p4+3bM/+ZO/tFrF21cdnxwR/KFsBsYEgYsXFNPdV9t29/Ydm56asvMXk4Xu8y/tweNN+6M//ZMAptss7nvv3oY1Gm0CPypQqbsD7ouaXPiPOpPI8JxfmGErrbyFTT8H9D1JxYWTJ2P/sGMHJy33KAyW2foR1gkAxy6bt7sgB6A7Ot6l0jLQfmFH269sZXXOvrr9me3ublmtVLZWC2WXMMtBa3Srdv7yezY/v2KV2hDDILqtlh3s7dhgr2eHe9u0/v30409Ytogu12T8+PLqV7azu8+KBSgcftI88M4WZvb48RPWnYR1CrSjWmiSm9PjIzYzPc1EkwePHrFl1craqk1PTqV+z54cxnM1ULJ2o2Gb9x+RBwxNjDmgg1wkK8zbckU5I1qPikc//SNz9ogWOvAmJC3EM+u8NwelGnuU9ZGPRHkHGYI5o2QJ9gVADc/QGcO95RoFmEPyaOnW2QAAIABJREFUBMq2ANAinu/mjdv2+Mkza6YsVZ5lZMWmWojaA/EGnEOMn/Sb9W/1mFRcG2vXSS5FQFdU3nQfyR/xEpUsAR+NSRbg1SvnV2x5bsaq8JKx8gMU6+RVIe6Bd8nP68L86uuADjF0WtAisvbCsYQbFNCM2Uookc2IB5K7hpmUA8xQUgyFJqwNxCZIECiGIDLNyDgzVx0L/3uAMn4yjReEF5InMpSLZuIMmkPcKJhzyY5OWvYYhYQpb5MFChtKy5/XucIGy1KTx3L5Z9lLiQH9b2V/cVNDokXmRGQsfMrOVPeZFBunL4NpRUCHXreO/xSA79mGEdDhu0T8qYRIbGLv980tdFgS7MlgpcrWV+fPrVi16mACWnSl5DE3GYhQEkgaYDQle004N8kD5OggtHrIHUZSTM+qINJmi3XiJIBE0B6DlRId6GvxkiusKZeAX1QAZKFQfIMYBYROFNbOkNw6rMMuutMhc+aeGKlcjuw1hoK/UAYwpzzLVfTorec80xfAE8cBwqbKtYA232SJErzkghJg8vXqTwCQRSWCD41Zc9dZidqw5uGNyYfo2trdOSJdwFLw/gcf2P/3t/+vbTyGyzXVZMQ4q1UbHRnJqum32k13cxHwyd0KJQmlFRAojqwt1Puqek9PaJQsVocJNrm+sN5F4IJ7SavV/KLlSHvlyoHTJouUshRDXotNPEPfFQAS4OEaE3TlJmntU1zPCHwI1NQ2MNE0uxXAyi8Ls8rxhFJGUcjo93jf7PyGDDcpHPop+oXrBvsgxURZehHI495RGYnPonJ8SiyfQF0cq9+jZPu7u9bqtGx6dt6Wz6zbz373p7SmqQyD1vrK5bfocZGFjnXoeuitjFi1iq2dmbVPP/9723rxysbHhm16esl+9rM/tlqy3D979oT0h+bz2Bdk7+EFqHOwu2e3b9ykNWL93FkWav3615/Z5vOn9kd/+qdZv2Zkbb58+cru34fLFRmpqd8nQyKctkaGh60Ol2u1xgSBM+srVkfJkjR5Wfl17jMLEFfDWyvtnzTtAHFuTZT+GbQGW6B1KS8IZMtDDmzbyPZFslPLmsf7Vut1rXGyZZtb1+2kuWeNg6aVR8dsbxu1/ubt7Pn3rNEdtm6jx3NJ+dVq0JXcOjm0na0tgtqf/97vsY+2xyA7ELr61TVaJWdn5+zS5Sss5ry9vWvXv/2Wazo0NMK4MGZcooh5omfQzsW1FVtdX7Nbt27b/Y1HjCnEOk+OezkMz/Tv8Mygn3Wn2bQHt++SX41MT9jK+lkm1kXwKzoMR4wrLECnsyReBX6OXriqQQe3qF+f8j4SUNR+yNCDs62szcj/+s8xPCANAjq8D3duTLhwC1qbQA7uVqw9QB/OGiyWsNBtPH6aGQ+olKY6hwJTmIf4DN5DyRJQDOjByzzlCREeMpRiwAvF6aOsizw/WuYE/gBKoZxjTrIS4ne8v3ZxzeanJq1KAxVCW/A8j5AnME8NFNDRZXFh7TRAV+3JvIlDDGbrJncXCnGg9VKVpg2WsGD7EhWGfV0QZmgnuCa40QIDWZ++vLdbEdl3Uw4DGWRi5koYIBGkjFEyJ2j4MEsy46prre6Abe8e2t6hF7QQWMPvyHJkhiTCwtOSUGtPlgiWmwjxUI6w3EKjMiF8PBbcu8s4KEzxYJ6ckNe17AOHcWHSQXELqA+kKIxE4ALDOUDpt+T139YD1VG2BB0TyoMeSIw0fdS4QRURCeG+0hA6uJimihOHTL2ojeh5iD1h9lAau4QYto4uk8K8sN4kzOBi13c1N33Ha28l18tr7cLy9YoapRhPvpZ54+M+cJUsWHAXqzOIFJqioJSA1t7gZ6PkSgPigjpITOB2JHSe7WsmavsAkOYXmWN0X0YGhzuAQdVqFTIp1CTC0N2S6Gn+iLNZWlqz27dv2+PNx6Q+3AOZz4prqtcqaP3YFxRPpp+4L/uS4MzTJT1olUHU0HOrFUv3QPmpOGjG96QARHrVusW5iM5EF+pr7HPsB3O6NgplAbKMJsLaxjI6xWdKCOn8RLAf+UwG3Au1C4t0W9yTbD6B7iNw1HN1Xfw7jk2/x/MgoafvcI2DBTNapUXvERiD/wHQARhNzy7Y4tq6/e4nH3raVKrbhZ8QUG++8Q5DW1yAIR7UrRG4r9Ndjf8hbI6PD0gf777znpUrAAw9BvA/f/bS1tZWCAwnJ+EGBaAzO9w7sBvfXLe1tVVbXF6wRuPQvv7sqh21u/bRJ5+49QhSpNe2vZ19e/r4qQ3XRuxw/5BuwaOBNtVw1NUcGRq2ofqQVQZxfcdW1tcYFyxFuj8SN1eiYHmDIoFM/O2Dph0cd607UEmKCSxAbrWE4QLlR1rtYyv1Wra/v8u2S8dHO3Z0dN/2dx4S/KG0y2Fjm+WvyoMT9tOf/rHVh6as2WjZ7t6B7ezssSF8s3FkA91jaxzvmDU6dub8Ofvkd3/qpYwwa5ZRObHbN2/Qsja/tGjlobpVOiVau7CfAiaPHj6krGGyCCx85QFmCL/91lucx5dfXmX5E/yOzh/obzs1OUVl9fmTpwSCtdERglq4RnEdgDcAEtztAveKh1TZKtX2zGg0ZGznYRA923r5yna2t5m0gNgwv76/I0QEdOIZRUUL34sKL66Dpe3hw0dMBEOXCNCiXjgHUJawXnD5w92LMeDZ4JXXr9+yF1vbvFxu/ChrNCbxNChacNni5RZr/y+5JDykM60QCt2TRq1WK4vp1/sCdfge+CZi9GBFxN8xzAjvrZxbYmFjVhtgy02EWiEBIO9prjN8KqBbna77+rJBLtJjoRF57zA8MC46apbhILt5FrET/nlfmmJiuFlNMjUFhlsOrrgUZK3No/UFmnvSdJXgAKJDIY4iYxaDF6qGMIa1SC40bka3Z4eNjm3vImYizxrlAif3ZhK/OdBLzIXejeRs9sxZjiDLOI216tzFG+Pw/GqHuZ516tDKX1Eoaf5ixBLSIpKoreu7EWi8Bn4yMtcsHdChsAAAXbWGbhFlWzuzaIPl1ES4jRpx/c2Q+VxoDp12XyyEnhctYxQ4qf2WBJLm2G21SZQasw6x6sUV10NECnqS1qSfune06EZQSFoJoLL/3rlSIkHFuSi2zgYJzCQYJUR1GCP46jvAkCzMKOxYu9H0SgQEUrkwydaimyeeaAxFuhZoxPtyyYm5YU2wd3BrQcjg5QAmddLoleiy2d8/YjaYWyNxDtzFCwYyVK9atTJIBqgXn5na3rH4CEpjMGEAPxCi4JBLLf3YsDzF5kVaLjJmMfviGjq99Heg0P20HrqX9kPrpbXAdUokYN/M0ORbVoPi2YjPiHPXGRRAinsTj1N0MfeBLPG6UHX+u6xm4lt9a58SUSKA1bzJR1IsGegB1mGdDblpcG1UCvQdKOisg9Zu29zikk3PL9vPfvcjAno8S4IJvPeNN96hAHRA53XodFYB4tRGytfIWwiif2qFVv6OPbj/yJ4/h6IxaKuryzY3P8Mp4py3Tpr21RdX7dy5s+wXe3xyYNc+/dLKQyP2g9/6rQzQgV4BQlGgHG2OXjx9YY8ePrJGyfe3Wq6wtyYyQQcAFEpdW0Y2Za2ae0bSudP8BPDp2it555qdvaY1O4PWLJSAYrwUOgntH9nw8Jh12007aeza8fEre7Jx0w73H1ml3LD9/QN23GmX2lYbWrML599Gx1ZD8h3O1fbOK1oPAT5q1UGbGC7bowc3bf/lkb33g+/bT37ykyxzVz2tH29s2tPnz+08usBMjFul4/dSs3vsy86217RjskipZEMjwzYyOmJvXHmDcWNomyZrVa1eY0LE6sqqnRwd2zfXrjEJrDsI2e1xsbDyY19xHToT8BXOUQR0KrYbC1vrDDgP7tmLF1u0kqGunSy0EdBF4BR5c+ThOhfxnONzANXNzcc2Pj5B61suL533wh2N+ntYM8QNDg2hXVaHFsMbN+/Y1tZ2n4tWPEk/BapwX6wLAKHc2wpPiFY2yRl9X7xGPEYdryIIxDPkrgVdAvSqXVtUzvDslbOLtOYy1g8hOoMIA2hS6Yp4DPf7DgvdUOL/7tZzIQrw1d+PlYyU7hG4KBF7kywtsOYxyDO3tNENStDnml50mXhZDQdBmdWJwfHuDotuX3U+4PshcQLjoH0QQjylgA+izRUYA/z1pUHbPjyynd0jG+xWXrPQwUqY2dNCFq7GKwDmJSgSvctqlShPTE/1hBjbk3I25a2ltSO9K01SglACXNYOxb7gemnoEdR9l7ApCs18tP2ADge9XC7ZmXUErXrLVArXlKpOQUR3aso8TFBWAgpjIXNMMWaZwAOQUY2LJOAolOBaTVY4ATEy+hQvl4OdvPOENCUx5eogNGZ3Z8YuE2IKOjTxkGpcLrT8f7TICPxlbsduqr0WguTFsDTuIuPB3wSm+JdiW/x+KWYnWpGoqOR9dqNAj2BRcxJdSFj7326pdI3R+2zqnJAOe7Cm1OjCQekCuZbVVxfafK2CEgh+TkVXfYzZU66TSweZdUa3JDVFdUtJMXTR6iRQFOcl5qbz3a8EwCKq7FZfF61zZObxfnqGzlxmjQphDsV11bURoEeai/eMQkK0lPEhlA4otIOjJp4aqhcB+mnrEOk0P+/OL0+zVItxC3ix0DZLUDhnEj0qFgvhKPgdsUHitUeHB6SH+cVlGx6fYmsrWHmjVQAC6+23v0fV08vvOKDTGsBChIzq0dFxBwwtuFZrdv4iMhldoN6+fde2Xx3YzMy0nZwc2ZtvvUHZ0YZy0+3ZF59+YWfPrtvM7BQtfF/++nMbnZy2d773noeSRK9EKs+2t7NnN2/cpHMe86lWyjZUq3qHFCRUdVp25tw5ApTkV8ly5QEsYNUBuFCvaJ7XTsle7jat0UShX98l8RuAAqdVWKRr1u00bG9v0+7e/9wOtjesPAjltkWQVSoP2cjIjF288nuwHaaQpJ6dNJBIgXpn7sKDla9e7drGg9vWO+nY99//gb359ttu3Q79kw/2Duyb69fZjac6PGRTbO1XZiwiADUsagAs2FvUnMR8EUcISz1iCvcPDhgTp4K9mCssPXDp7W7vsEsC1gzKGugEe4r/ABUAdOAJGf9MHpVMtqXKCYnoMpafnT92MujY86fP7eDwkIALYNPpNC9eXVS2sxud8ktUUvAxkh22trzrCSxwUdED/QK4YX1gWYMFD/sIAASr3c2bd2x37/C1zF3NT3ImlixB1xQBOi8IjC4Uai8WFSI3IhSVPQE0fSalTIAOa4c4PXhAvZ+6WzKhtCHpY+XMoo2NjrlbPlE3Q6IqAHZoj+oucoz5VEC3PjtJyeRuVwcgMg1qovlOdkgc6CWKgFBmRjL7Lwd/GVIVoIOrIN2A2mSyWGWgDjFyiitLSAjgjky+1aYgR6kPhvAgxgmp3D2zJpMzSiRUgARDVwFci0wuG7Dnr3YZYFtGYkDB5Vpkut9FYE48/iltUcntoetdmHpSgHc6KGTeyq1XKJis72M9cHhdkOX9MtV9IILkqLmLsYu5Zwcwm4ggZZlBlbDQsQ3UMPrELVC7dmGBMXvBSglT7HkM0hYAkrVMgE6HlN9NOxyFKLW8BJJEExge9yqZ1gUu4tzELPAZ4juklTpwd3e/x4jngcVx7FE4x0BfrVkGClSwGkWRAwFEa1MEGJhvn2KSQKwOvwvmPPCyXzmJXRdSUd9kFYygCt+JCRHx+aiL5fFPHiOl72VryCSgtme7IaM7gQ7Mh03Qq2Va+cRgNL5MifHo6QTO3eoui5DorNNFuQQFUecJJBrLaeBGtKUlZq/LrEWx07+YWlGh0x7HvRPDJw0VQhXiOHR2tIZxvkVrcgR6RfCv9lN4XtwbWOEjMy8qXHF/Ir1r/JHm+85N4hk4hxo7Y/1UfkJ12cCHU+a77imAAkW4027ScrK4skZA9wf/5Od0r+FZAm24/u233mOCVH+Wq1vwa7W6rSyvJZobYKbh6Fjdzp1fpaBDIsOjh08MHSGmpyft8PDAzp7zXqLdAa/59fXVr1mbbGJqzE6OD+yz//wrWzpz1i6gfpq8IpEB95CIgRiy66xKMDoyapXKIKovpQD/AdL5uUsX3DOTYqF1iAHmAOqUbasT2e4M2IutY2v1qtZBKzAp28EFjWQMxBlb99i++uo/2tbWXasONphEAabT7rWt3R2ytTPv2tLy+973FrFg1Qp754I3qQvHYKln5VLDnmzctaGBkr3/w9+yM+vrbuBIcWs0QLS6dv3GLXu69YIu1w/efovWM71QX25jc8NaqUQS3L69nneP8fIaAKnoVoOSI86DEIZBGveDy2eCVt3SX6V1CHuCBIKeOjekNmt8bhLSMbwps9QVWgDCCvv8yTM7bjZs7cwZqw8Ppa/ngC7yeeEL8RQ+LquU4ZxYyhS+B2C2vb1jCwuLLFuiFz6DEoL4OnglMB9YuLAO2Bdkxt6+c9+OjryYts5GlKmZwpRir0G3WHvFmaqwsOLoJM8kO+MZFzgsyhm5VAXo8sQLzyrW/DFnAOLl5TlmXdPzmBRJlz1o/+WWOtJiGxa6M6/H0J2ZmSLNw4UahWEU4JnlZLBFQMWimi20+HLrBkpQRGFHBg0EGtwE2jS6IhGHw1ZW5uAQZ6igrZLwS2Xem+UiYFIHU2t3bRCuLi+8QbDnsXAoq4ID1bbjRsMODhuMmyj34Hbsj6HL3KCK3IwMJf3Oa6QRJ24RLQ0R/PJ3D6rLy4cUOkwUGb4eSa0z1fORGVbEIcKKzEdEJEIoWhf8vrIMAmh7cUocfljl1s8uswZdVuF/sD/OTUQeBVsEOdIO8Dn+c14JYOm7HAKTCbz2ES24Ar3JNRKBWzwMUSgPdtzCC/CO/YeVltaK5GLVAYvMIVqg/P081lCfEWAqjg/M8TtcrkWmE/dQiT0R0Pm6v94ZAAw2gpMMVKayF6KzvjUNjDha6ADovDp+f1N3MR1o5N2Ou61lRULNqToLS7vLRYBGQDsyJv7OJCi3AvaBqtQmLDsXwWIUgWlcNwG6HLRgvVM9yWC5jGsQ738a+BI4UxHnqDBoj6IVUYCxCC6Lz9G4RVcUhCHdSdfjOsSCxufqLMRnRdCm3wXSqLAmC7aYvt7T/LJ9kpU/WDM5l2Tpec3KV3IPyvPnL2x6bsGGxsbtn/7hHzCpIJ4P/H758lvk/Z7VJwud94+E6xCFrKH4wXo1PDxkg+WOra4t0Pp388Zda7VATx0bZQupHl2yl69cZBLzQNfs3p17FLQTU6O2v7dj3355zdYvXbH5xcXM5RrZL5Q2FCD+5utvbLQ6ZhcvXbSNTQTFI1PS3b6IOjh/CS2vgqKULB2wqiA0Ac9UdjCO5UmzZy9eNazdqVmr1+jzNLiS41mxne6+PXty3b795pdWq6IMVst6nRoTPzCnydlztrT0Pet0UM4JCVUlOz48JBCEVMLzMa4aCtC1D+3504dWbvfsw598aHNLi541nkpycK77R/bVta/tsNGyxdVVe+fSOVrVUIcOPBvWJ1r/AFQaTdbpQzcLKOiwngK8eCkTuMpTKFQCjKQRWna90wzOs2Jq4Z6EVYv57Sn5hPSvMKNUC1UZ4d8F6BpHJ/bs8VOG6Kytr1ulXnPjS4ihk1zQ2dB+R/ATFa+ooAOwIdZweXmFeyq5B3oFndy6dYvzQk9bdV6ApRjfu3vvIQFdPJNSlGRJk1sVY8H9kViBzwAW8b1m89jDp1JrMJV2AajWuROvodhLQEzAMZY8Ef+B9Zj8Gj2TkxzCcwFKF+dnWGIM31eiGRNSyxWeTwd0SNSAhW79FEA3N9GDewwC19P2Hf0gloEbkbJV3Gqm1BVYSQDK3C3TSlk7ZDGpvAYISWZH3wRouB7gBwGPVGtVW0egp5e4SE3XM9ddCqwUoOI90asQnQZSMdQUR8TmCKw917WjkxPb2z/0oOsss8Jj2XIbSoI+IdAzXkEGLGxE40Xe/1XM2YVUnp2WkHGWSu/yTk/t7yAgopbmJCKW1q9D4Jk2/Za/KFhE4PGQ5AHCcCN4cUrEFqAg59LyDC10eXfRHLiK8JVJ6EosTL8pUzeACLkzKITSGqgfqxhDBG0i9ghI8buswBEg04WEau3URr1jBg8iAMbgAIN8JUyhNBAIqSwi2Cpiq5wcspdoDJnYxENs/p2C/UP9PZXPyNc4r1KoMfatdQouz7OVALRUjsNd2LJ0RatmBA/6Xeul68UcVPEdz0fWl2vieU2/nEY846zbSZlrab/ALJDZDGEbg3DjGDDfzKXuBUuSVUht3JAw4Rlz3iRc2dvqMenvCZREBq09F1CRhVFt2UgbCfDHTONSF0k9/eKeYKuQuaqyQH6/vMm2l9ZxQlDdwThngbDIiCNo53gToIuKE+k2AXddH2Nhinubg9k8+UmzEh1rX7IwlGDd15xzi0viKymeMd6fYR7gaQMle4YWT+PjNjk1bb//iz+wsbFRWu4AKhCvhusuXLmSXEoo1+EleBgiYMi6G+N3cUu49HE2BstdW1tbtMbxiV3/5haBTqPVJDiAtQhW4MtXzruLr4fSG4/Zwmp6ZoqB88jePH/xEjNf2Y0mbm+y1gCkINB/ETFFq2vsz4njir2EQEOtYBQqLgI63ApnAYAILkWdE+iWRydde/7q2NoGb8UgrY1wocI1ye8127A02POtO3bnzudW9sKt1urC7TZgjZO2La0gg3IcxYAYn4zCwAhjgYBFWzXwxCZihwdLVq8MWLXXsscPbtNo8dEnH9vU7EyKSfWQIYzv0cam3cH8SgN25c03bWVujrF6t27ftpNGw45PTtiiEdbxxknLTo5hpfc425HRusfWsXxKXkdOMoE0K+vcAAAdXK4VGx0btosXL3jwPVqiFYpjZ7SZ9sPDicw6KPeVZZo7LR8fHNnGxqYNVhCffSbrs6pC7/xeqD5QVD401qJCh79R/gXZq3gB0MGVrOtBq3C3Pnq0QcsdslORqIk1PTxAT9cHdv/BQ1qPJdei4cDpPFVcSOBJ3RtAQzoL7Y7z2wjeyC86ecWHqCCLL4qfSoESb0U8KDKakdlNNzkxS8fGRsdpwV2YnWKyDwrG55UDXEEHyKxUcD3CkLq2MH+KhW5tdoJSx7MpOs7AknsL1i8SRaqsXmZ2kJf6wETRH5QblijA6+d47zEAK7w8MF5lKbzhsJeB8C8RM7Bdit9FNVfYv6xzwmuRuosLK6h9lDJOWeg4uUCpSSOhA9qi9ezlzo7tsbAm4n/cRSRCENgplhlx5n96iWEJJFkstFkiEAWhR2HgT8wZeNTWNRb8lHlZwE5jFUAQ4WWTKCRXRC1HzwcD4DMIZpHlWrFarWq1esVWVuetVsdee2ya2jmB8FS5GuZeT5nO3fB6TgSX+JyAjP0+8zWmAGo70IoWFq1XUThGzS0eDtV6YxFo1alL7dCi1kc6C43cNUaX5W7dhYsMSoS7blNPP8wxhemrv27RSs0EgbQOsTSHhCh+KhsqMiXufmKEGE+MDY0Ah2MPpTsk4CXYvQxQDk69erlbVd3S5QzT4x97tre7Zyns0CmwVKLmWqvD5equmLgnkS4Fwvx7yZ2VOkdEmgUzyay2KTFKtFeMm5OmWaSluAYR5Os5eK9c8oDtCKQZ9hBi2kR3ce0zsJ8ECdc30UfcX907jrkI6BDvpPGJrkj3wRIbz4Su5RlQWZRAv1qHaNHDODKajVpIOFNxnpGevsvte9JEHNg+C8hCUH340U9tfg4B3y3PLYbrvmd28c03+Gx1PHF37CAVerh+amjPBaHT7lDQjCGG7sKaNQ6P7dtvrtNC1+y2CficD3bt7XcuM4id9Li3x3sD8Hnm4XW2q6J16DvmCnr+8ssvbXZy3BYXl1hPrNNx/gxldLA6aBcvX8oAXYzDAz8SoHOLHniQ2fbeiW0fNu2kPWi3b94koMH8AOpIE7DiHR7YF1f/zmq1jq0tr9uTzR2bnJ+2RqNFV1ylPOzx5YMVgg2FdEBswEKG59CjVDKbHBuyzuGevdh4YNXqoH340U9sbBLdNdyrBXrE+hweH9m312/aSatp7777rk2OjBFcovPD9t6eoddrr9SxXrfJZvMYC9gYznR9CPXwvPCteKvOvOiYspGJZvAEIdbWgSDmD7d0qe10msmOoEjEs0iSSYX+Va8R89jf27eNjcc2NDpsK6urDOJnBF2KPSvydp2/KM/imCOfxFyRuQ8eCOsV9kC8AHGPSAjB/iFbl27qZMVF/1tYj1HHj+sXQsm0Tpqzzqhqw1FZSzXo3FXrQD2CP1zTavbXoY1ALsom/C4rXaVcYfkdL1kCkJ4yaEtmiN1Dy7J5gP4kV+HZce+oYyhY6LCHvxHQrU6N9WjhAFEnPzqYJjNMs/prSetlbI5bnLxatdeJixXfhdZYQCQBObc0pNIfKXsSmqQsOzggFBAgrJi6XHVN0fuH+u8kzpBJqM2iexaBu92ebWw+tgYLZMJmmMf8RCEbiTVn4v36YlHQYI1iDJlvXB5k3i8MXo+VisQdteps/QtgTcL3uyx0ElwSDiIktb5wQOdZriDYam3QVlYXrVpzy0UEHH0HOrXximOMQq1Py0p12YoCKrO+hliVonCWIOsT9sD76i2bTj3d6smUzUSZ9HLGkRSHYHrtG19aU6gLKlgKZqOdZgxoaqtGkJTAggQyAC+znBMoi1Y2XePxR3ltvGilKgKOePAjmIvCTXTWz/wcRAFUgsEhTsjr6OSBurgH3k9l8TJG5swfgdTu6ozAJDJ+3CtjqKn7h8BdXBeVheaeMLYpj32JYy7eW+cv3kvrEUGtxjeY+r5ynVC3zm9AFhOt/8W1o/BJCmK2xgwyzpMw+kBiAVho3NxzWCQLn5PukpJ7mnKis6IxRvou8iCNNa6J+ITmpTWKADGeHdFYHEuzjTIae1YbRu24afvRjz6y5eVF1lbjbpHXm11+680MFICOoTBgrdFDchQWuulpV9ChNKDOZK1kly8RF8POAAAgAElEQVSftaO9A7v+7U1rdxBb5q5QPzpeGgmlSjBefA80iTEg1glCGA3kkQ35XYAO8//ss8/szPIy4/hu3rydLHQDtK5V6lUWxYXFkWsdQD+eB2EPoVkEdDfvP7bj9oBNjo1xnnBp5gWwe3b/7k3b339ha2vL1jhuW7UyZrfu3LXFxQUbHRszCGRYkI8Oj2hcAB8BT4E1qtlqMK6c9VIrg7ayOGfj1ZJd/dU/0GL3k08+4j3IY+jD85CUZqtpt+7co5XzjTfesOFKzQ4Oj+1Xn/6aCVAAJGBQABaw2jig83p3UMxlnS8CFNGK5BVcdiBjxFEC/Lz11hs2MTlhpU7y1aR48CK/oqs1xW+K85I/JT4JBXJz84mNT00QfPN5AdBF2RXl4z8G0B0dnZBeILsQ7wc+hntgj0FLt27dpJsUyRJe0w51+rq2/WrHrl+/Y8+ePXdXeeB5WhfcQ/HEGAvW02PwHIBl69rzdnmyMir8DKCa5XBS1YE4H81ZxpiY4To2OkLwhpqQwFDO08wmpyZsbe2Mzc/O8Qx53BwwjXs0oZigcwk7mrSQHDFo83Mrr7tcV6bHepgwehPygOGgw/+djC7yoaNtFapKk7lQiAPyuWUPhxkHxE3ganEzyN50eriEFLX7ZCnwBvBu/neLmwMmLV6p4mUZQMigNxxuBAa2mifcQIxblgIEl+Ieuzt7TAP30k0Cm/lyi4lEhp6tamAMUcCIEPuColNJAb9P7iqOGxstfrgfNd0gaCSMoxCMwkCMnASJbM1TLIingsysQJdb6NDKCWOHRXVhYcomJkdTHcH+KvXYK2mrygbR2EScRWuGkhWk2bDEAhhbln+Wr0i2r0lAKp5BwDRLtJGjOrnDvf9tKuOAorDIeEb2YYqBVDat1lYAWX/zECMjK1mn6A6IxYUL3CWCUwUYZ8AggR4JXQXcFl3Hkc5UZuM0JiYBX7we72OtIZhA62h1BCEopgaX0Y0bN1mQVS88B9aJo0MvAIwX9hTMamR0iFmOYmICqFGoiom4kAzhE+gcEWImVeSS64QUJCmEctEkZq8zVgQ9OrOyeApEnqYUOMgus+CsCvJGRUPflUDTNaJlZUczjCAtVASa3wUqtC9x7KJBPVPnsygE9R0xdvEpzU+AX59HZUnP1f4XlbkIxsVPfI1cKZfAAkDYQ/eGcsVmZmfstz/4HTt//iyL5oLHy1158Y0rWcyQrD2QMIifGx4asdn5eX4OqwfmPTkxbGfPLVvrpEGXK/pkwiqFOXqf5radO7duyyveAgwvJCqABlErDP8BXOAN+K61xxxu3LhhK/PL/C6EOgQnrsf+VofqNjY5xkzWer3SxxcFICE04WLEXNBJ5dXOkb3YPbFyfdwqKTYUz4GFB696rWz3792yRxsP7PLlK7azvW/7e0c2Pj5ts7MzjFVTISq4llFOA99HkW/xgMbJMfvnjowM2/n1VZsZrtov/+N/QHkI+50Pf2z1ZO2kDYulk9yosX94TJkKgAk7ytOnz2iZQngI6tsBmKIgOJ6DcCPMiT2a67DQ+ftS/otyTXShGHf8nJmZsrfeeov0An5C2YRFSO0QM+U+zTjGrrh8cB6MpBckLDx59txm5mZtdm4uu1fRQqdx6d5RyYlAL54ttEBDSRasCwCdChGDTh8/3rRHjx6mDOppKw8iztHB14vnWwR0yI4FoCuCSp1j8UfQFZ6htmIqKuyWz1YC7alfejIg6JyhfiHwT3xGDGvB+yxazXJUOD8oFj0UQKJZpVahO3l9fc2mJmZT31bEnfu+Yq3Em0ELkpunArrF6XFKS4KFFCxOBlTJ3abegaVnXhpEBUhRoBG1UpBNg4d60KWy4wAiXFB79qkYFMuTZOYRj8NxF22eRag4vErFe8X5wc8DYOlBYXC8xyJggrDy4ScCgXd2dpPmlveKFHP5zZp5bm0oClppOiJEIfwsAUHpsEFqi2nqMEnoRA28aMUQU8Zt4lhfB6D+IDFzjC8zvTPFRMHtsGjCqoPspqpNTo/a1FSeRcX2NkkQZAAZ2mOwrGUHvBCzw++pNVHIVsI8oSCI0eAgxljAIiNXKRtmr2KnETcHi4DoJGT7wCgF7ZClUlJhZ44vpXPrAMQxa73zn15eRNdoXwS6I63IQqfvRqGp66KWHLY/2xsJ7OKeav8y92WwTuM5WDe6S2to2+auUzByZq2iFdLoGDP+UEke9AgryJdffGn3bt3nMEQzrEU3UmPLJDGHomKjMep9t4jpfLoil4P53Prs6Un53xGURUWleI3+Pm29MqZPOvaMPkSkF0MiiharOEbOPVnzyN9CtFYUIJEWi2vC60Jmu5/nVGokrU3x+1pz8YuolDmvc01Z9KR1KPKlCNDwWRQYema8t/ZGnyE7HGEnUF0Qr/bum+/au++8w1AZf7a7+i+9+UYqWZLHDeEetRqAyYhNz8zyWigQCKmZGK/bhQtrtDDcun7bGq22HRyhYwn4PxTHAVoCF5dgafCXKuyDTpGwAJdrPBORBrQOCHafHpuhdQ+ZjuJtAHS1oWEbHhtmTPCZM6s2yD3ydcV1sN54gVmuLl2hz1/t29bOsVllxNsqFfgb+M3J0YHXczw6tMPjQ1rkhmsAtsMJtCXLDQvvO/9AH1OcPZY0sS7P2NBI3S6cXbfhgY796u/+1gbrVQI69KHFvMtQmFJbM/C+RqtjN2/fIkiE6xo8B/d+9XKbCQGyGknm4B6sDzjoliPx2dP4i+hNdAFeALBLK1GvZzPzM7a8uOQtyeTlSFUl4LZH5xiMEWWv6mUUp0/VGMCDO10qlM9ebNnC0qLNJDc6owo7eex3pPXiedeYNb7c5VpiFvXGxgaVWrhcXY6iw8aB3b17h65H7D+SdVhCJiULPH3yjIAOOIDNgFK8nJ4ti1scF5RlPMf3FIkmvq4R0OkcwkrmZWLcnT9QUj9cf4LOqp4jgId4y+mpSS8fxHJfbgwaKJdscWmeoHVseIrhUAB/NJp1vR4sMU7ZFXJZ/k/t5bowP9VrNbwcAeKe/AhgEdCSqUyBnbWqaRuDH0tw3bAFmAf0oZ2JX+MCAJoaYppgvRMT43VwwTKJAW2GUk0s9oj0hRCx+D0QN5f6ZTY8hR9Mhin2HdTi8i9JQIGZoOXUxqNNanWeqdcP0LjYyWUn94s22e+XB/9r3HqOTPMR/LgFKMWrnQLoFBx/msaeIfwUmBljB6Lmrjno+ngg4ppFYYRIQiaYdHH4YAKHqw5ZazWbAqCbRjX3dHrJWfJ11P4rESIy3jjmTIAkV7osPyI+ADqNXZayCKw0Dx4SWHppQVF+Zcl67Y5lfW1TmzGuC7oZsOAiSsYnUId9Q7B0Wksx66Jmxs/ZH8/L24C+8Z6sa0Uh4zTgYEZzjwJZ5veoIWte0RoT6VBCOArl4hrLEoxnevyLhznAqoHPoOGBIQ9Pwdo6aZMTE57BVq/b0ydP7d/9m3+bgS+BHFjowCT0fI1df8d5kR5SfJ6/70xcBY9VY4qgI3lCtdbx3OjZAlCap/4WDWl99Hl2tgkWIazR2iQBu7TAxfMQz6msc1HZoOs09CoWrUQAGsenM6G89eL5fD2cPy+/oPmJn8X9xe8CJ3pfSoj2Owo50Z7OkOYZ+UCkJb2P0AS4XOERml+Yt6XZJfvpxx9bu4cYOQd0oCVY6ADWFAeqdXHlYYydB7D/Pifw4AE7u77Ee9y7dc/GJqbs7v17PCe43mvddezS5XPZEGVRQIIEnoNYodN4s+aNZ7GjQXuAgGF7+1W2Zux6AyvY+CgtGEtL8+xn6oqXC2/UYgSg8+xwzHXAtvdPbGv3xA5OujZUQ4JHDqyp0HW7dozapfveV7XVObFyrWxluJkZu53yqJKrumvH7m1B7N1J09en5/XCJqcn7dyZFSu3G/bFL//eugNmH378kQ1AdiJjkYAut9C9fLVjX3x11Ys6U2FlKx9a59w7hThdlJZxkISx4/wj8xeyEIBZNCfeF+lDdKUzA/4xPOxK/ejUiF26cNHGh0dSBwuPn36+9cLu3Ltr+4eHzFxdXl2xM6hpODzM57M6RQcFfF/Yq51dW1r1pAXSNIG1jynuaRyTxhvfiwo1Pn/x4iXBPBQSuFVdtnRtZweu+3s2OTVGdzhDSZhABXdpi4kSN67f9Th6tXssJGYI5GlNBOjwtysvqbxPisvTudBatmHpprKAmEjv3hM9dTrnueEH523A5uemrFIdZBykf7/D2HZ0UllZWbKR+pQnF9UwV3jMfIXcQgdA5yFeWItTAd30uMfQ6QWhgVg0uEWFBDGZ6CaJ1+t3MefcZerCQwSYMfek4epASwBowSIw0b2jcIxCWsSCZ7a6DTveP7HHj555Y+dQ5EiEVRSmRcYpJu7KvQNGWX4oZFNgNcag//EADabK+gyiZDLJgGfjhrppuGeuIeQlQ3IG1x/HdxrjjoBP6xrdeiAEB1igMbdSliuw0FRtfGLEFpfQ3gTtRJCkkgu605jAafuD/ZBQipYBXSu60RoJdHOtUjwGAWMsSJzWiOuegsk9UwpWYA/Sp/sENodSm276StISsb4sZBqTJ2htThlcKSYhCsMc9HlySL73eZkTvV+8r+9VUFZC4+wIEKJgj88QHUZgE2m0+FwHIq7E6HzRhY5AZ1oshmx4bJRFPaFE/O3//R+yRA6NfZSAzrNGxcT8M8RruAsuP9duNfeacRDmnjzjR8It5gjoBYmLL2je+juCGAK/ghWY90hxIlqPuAc+llRgiDTs+08Lbor/FF35fnh8r54T56j3tK69kheAxdkAQPDCz3pe//rk5zLXvEXnum/cz1inTwIqCq8YZqB7Rz5ZpBPxikgT4luRD/eDOue7+wf7zJJEwdWhWt0+/hhxXAjsBxABQK/ZmcsXrN1sWQuWppa3sIO7HXQ1MjpsrW7bpudmbe/gwGrlus3OTNmZ9SWev1dbWzYwULHrt25xDWFJRnvB2bkpW18/E9kJf0cpCYCr9fWVTBFW+7d4MdYL1rzDHe98oub05J1mNjYxQQuVhDKzHJenk7wx23m1TfeZK0KgVbOXO4e2e9K1wwb4BqxgeUFdrBWsPo3mUTo3HZbEYKxmG9YSjzsTu/I4w9yKA7czXhVYzoaRHLBgk+Mj1mu37Ff/+T/Z8OSI/eiHP7QBVI/gAfSyMoi/Rsz39Zs3bePxkxSn6HIT/+X6w73l1pU8ZYygtRiDB0NMpEHJmKhIRV7sgG44A4FIjjiHxILhIQLJxvGBXb12zTafv4SqTdf11PQkCxEvzi+w/iEAHfj3o41Htnu0T5CuLhFcDADf0Dq0uL+RnlG2LOVKZnIXe4u2crBaYnzYY+wZ1h5WO1hu0W5Oz6Tqh1jGkxNm3V6/cdeOaN3MExriuog/yHo2M+3lQsBz4F5HkosD6P7OKsUzp5CyzChgufsV4FP3x/fQlQmhM1liQ+rOBcy1vr5KK12t6vuC/1gDNyQhVrNJHgyAj3UAbawsnz0lhm5hnjF0AgRkUsmtGsGKGEaMIysy7Qg0JATwHr6jwyeAVNTOxZwltMTIaDkM2WLRskAglwIEG61j23m5a6+2dvMU2lOwUVFwRqKXQFF2Khkte8+6QFIhT1mj8N0IMJH9S2iMA4mYQKTuwxWYiuwKteeAMG8mnwuOfNBREOC7fcAouLnEnPDTW6d5IUVmYkE9BItm6ZLh1HB7kYwXRAJAp+9HS4H2VtpAtn8BNMX9FvHp0EjoREbDfVQ5G7rRnHBJc4kpcQ8ys7VbEhCn4I3uB6yDjC+AOgWsM4Vc5XVyjVCgU8/vp808g0IV1iOYiMJR848MyekxB3QKoi0CRj07Kia6T1R0tFY5/eVP8/Pm6fiikQwoYgz4lKnnnnR0fHJsR9tHWeaavkNAV82tjUVQEBmVgzYv4p01/+K++7jy2n7ecURrJBrNaTmfR67oOSjVSwBQ4+l3Haq1WZ54pbjJ+Ky4fqetYRQe/H2gSWjI0lKg/2SFjXssOtZ4dPY0Xim52kcxYQFbrUHxb1wflSTRjHiwniswqOtFv5Ff6ffX7+eWqcOjQ5a+QGX60eER+5f/8q9s6+VzLyzcK7Hx++KZVf6tMAeAjXIFwf+DNjo2apValRZ0dAKoDNRtYXHGzpxZ9sS4NnqDPrHNJ88o+DDmyckxu3DxHLMp4wvjuX//Ab03a2tu4fPX65UFcC2A3IPbqEF2HMqp9Fh3dHxyMhXVdcUVa4j6mhD6WKe9nV0COi9b4n1cnzzftr2Trp0gUazdX+gb94BVBELceadKXUAg+/0VNuNZ5W2zXiPLDMYs8DlcubPT01SapyYc0H32D7+0mYVpe++dd90DlfoiM/w3xdB9e+OmPdzYcEHe9RIVeKl8hoS7PAGgQZZbKbkLGJ9LwRYdim5Er1ExADiFBVZgA7Tx5ptv2OzMNOOSXzx7bJ9/+aUdnrQQ8U5Ah+LJ62fX7cL5CzZcH6JHpd1s2sPNR3bcPCGgg4teZ9EtkHlGffGM9tEGvX39L4z3UfK2gX7d4jrAGGHE1QEEAdBl4UwJ0J0cH5PObt1+YMcnbkU7zUOUy2C3duH+nqnthYmhsIImlBOg9dQ8dOakoOkZSj5wWe/zl8cAbdbmZlFOxxMivGOOe1zOnl2zhcU5UyJYVHjhlYQfK2IkdNB4683vvQ7o1s+sgnun2kWpyKpAXYpDSbYqLxKLzgaqsp/Mqxh0dEk6o3EgIUAnLRTMQSAtgisFSBe1VQELEa2CaSOQYgyTte3p5nM72kcsg9e1U9iMDoieF3/iOrmGBSadtDLpxV8phEKdvAjqtMk+Y++cQQ0YvQZl6UtrlsW5pQzZohDJnps+0Pw1h4xwwhd1jZe4cMELRkQGgAqoBHRlq9fRA7BuyytzXqgTLgKY90NMj+6lfYgCB9dF61u0QAhAab+jYBLwTekjHBezpIJVDqBXL2/N5i/ej5XPmf/MPo5d/Gdx6hQEnrqVRFeWlICss4RPss996vfvt9BFAS1hrJ8C5M4k06kImjTe13rpPhmDS0JB44q0H2m+KJzz/Q8ZvYnhsz1XCovwRKUewe3uy70M0AlsDY0gy9ljYNCuTNYl9mxVaAIstoFe+WzYFPqScXxv8H0HO56FpzUSWIvnVnRSpKmitlukPa1nKqjONadVMJWR6T/XohkfcwQ7RathaUCKlFsfuyngvqjcFWlf85bQ1LoJ3InO47z0e6QLfU+0kK1/CBERYJXQ1VmIgDJThkJhd1cinFaOjo/s8OiIFo7xsXH77/+7/5ZFemHlGBmGUB9iFizuif8Qhp0WQhEGaZ2rD4FfjGUhMZUBWO2GmMWqWELUUDs4OGK9L7wWFuYY11TM38JYUU9uqD5syysoKnw6oNPasrjwl99mSQsZcOl2WZQY1kCAPbm0hoarTLZAeSb0sVV9Oa8TOmAbT7ds57hjzV6F8Wt6Ti7sEY+mNk/e/syFvitTPM+M04XnAzfworCk0SRqwPvxN9ZnYmyIhe5//Z//ky2vLjGzV+VKWMg8uQK3d3bs8y+vWoP1RqG9OtgE3chCJzDG8fRgoSkRsAI8Mgnq6MgQ7xbdiJG/CLzoPcXgEozA9V6p2DvvvGPzC7OE1w8f3LOvv/7ajlvgBwh96tlwvWbnLp5nv9Rapcb9B708fPSImByFfbEnGd8P2aVOkzlPj3yAZy7FP3uCnb8gvx48eEgwBHerA/Qea8/JDTs3NxPOOfh7m/1rb96+bbfvPsraJGqP40+dRxmI4NbF3sFVTBe2KYbOXePEE6kaAsLH4hmOQMu9SUpIyzNpGcc8XLOZacTIeaKLwysH57DQod9xzOzX+ebziEHcauvK0X378Y8+eR3QnTu3TgudvkxGz2BgNx1GBh2FU/y9lDShKPiQlSTmE83bLAyLLMggOLQ4+r60LgkCoWAxVIGH+Plx49CebDyzTtN7WyKOLAoeEZrGrTlrHBqDmBvcUFyLRGJ8H1pJqPkTUTuzUFmDD8U3YQnJS5xEIS4GrYrTGk+i4xxIpjc0vtNAaRRA8Trv9wYNr516DaL0iydGjI4NEdAhqFcuV62NDloE3Mpa1VpmmbChfpoHbOYtnCJtiNg1v6yXRkqT10HH2mXW19Blg3NM4BqhALTwZXGQYswOg7UeGZNOzdjc5e3JFrhGz/Fx5u1XoiAWPWhN4gHGPTyjL+/HqUymogDXvHW+dB+tURTQGcgKIRBaVwhAgcScQbomzzXOMnh7trdz2Gehw/eGxupMdEKDc7jXkOnHMZVcK/UQUtftYowVlYGUBed7JYsKXHZwV0LIeHY0xlWcj8BOBHinMfgI+rRW/eDYLbo4jnQFhzAQXzcXwh7vB8dWHiOl5+WAkTNMdOU8UWBMIFK0FPcvjjsqMxoLrpXCE58ZhWvxfrpe+xh5ceRZOkeRx0YhGemKJQ7abXYYgGUNNd/GR8fsX/2r/8qOjtFgvkqrJGK/EJMKgAGLDVybJ8cnVq7Aejdkk5PTNj+/YC+2tqxx0mTD9/GJYVte8y4PIP9Xr17SyrC7u2/br3atPlRjyZLR8eGMpWEtMJ47t+/YyOi4rfwjAB2SDK59/jVdnzqzuCFaYK2urRE8KNPUXfeDDJwHoNzZfmXT01MEjcyd6pYI6GCha/QqLCge91x8XILW7RteqFduVi/RJX7TpisW/6kkpooK4LvIcEWG73AdWaAd++LX/2CXLp4nKPHC/C7w2cGw17Nff/qpvdzeobTiPNuuHIEOVdxWxgOCWpRGrlbYO/fyuQtMmni1s22Pn6LmGjtM91nGRCPRwwILHWiAfLDbo9vyve9/z8bGRxlu9ej+Xfvmm6+t0QI/QKOyEgHd5bevsOYbxoYxIsEFbnS3MJ3ty0Lvsed0DuROU14yOZHstewElXABXMn37j7gmmBfETOI+cM6B5pgO7mJsRxLdAC82nawv2fXb922e4+ecC4IDdCZimuhs4U1wPiRyYwEQa/H6JZfypHgctV8CJBTLoDuLd7MLqTJCs+6hKkoKNZrYmLUJsYxZoAytXAcZOzh+QtnbWpq3AbR2YpeK+/OwtIoAJRcF3QycQvygwcAdD89BdBdOJtB537rhN8Yk5DLVAIHQp5me0S2kNnncUdijGD2TKxIZUj0XcaUJQ0kMlEtAg4qNMjoijkNzOAeuE7gY/9o155tvrBeskiJYctyiJ+4p1p6RGYpzpOPyy1yHEOoPM/is6FRbwR0Ik52OOCBLGdjw32UCSnm5GvrTxbiJ1NXva3gUtX4xMxFRHpm/NwFDdk71x/uSnchexkZaLJLy7NWr3sQKVyuWgvts4SDrG3aO81DhC1BJmATD45rO7n1S3/L5cq5hP6BCjKn0C1Y6LT/vF8A2XhfLncl9DiyS9o1pX+Cg8inILPzEjACC2p5p8OuOUj4a23cGpW7PZGEE+cnzUlKkM5OEQREWnNBlFvIoub6OkD3Z/cL8dxdFb+7/Wo/c8VoLysjKCxdZeYe3CGQVH5ylaEFJQ5KjI/QQyaccYvOPVHJ6cmBntceAyPUKwItrWG0VuagyoGi5hMBEs9B+iwqlGSCPcTuOF8SXVCBsSZp3cGcZ8Np7nFsWlc9Q/PT3mqNNU49QwJJwErjwvVSOAUG9bxICxrLaeAugr/X9/j1eWg/Io1mG5D2Dn/D3XpweEDrxsTYuP3FX/y5DZYddAOgwbImQImYKghRfAfFe1GOY211nQWCAYhgxUQjd8TgrZ5Zdkt5MqrDPds8aduNG7d4D8RqXn7jIkGi5k1Ad+eujY1O2PIKenL+ZgsdvvfZLz8naIgWJjSxZ0X9hQVaKXDutM4oYwI33MH+rk1MjHsB8R56HPds48mW7TcROVy1XuJLESjmVjBvMZZOQXLLu/JLxwuNH16KAnwKpM92mDgP5QG6qZeW59j6q9dp2Ze//pW9985bBNV9e98zu3P7rt2+c8e6SDCggO/3WkSZgfExXq7boqUHnX/GaqMEN8NouzY4YI+fPOF9xFcjAMGzZUiBRUgesXq5wti4MwBkVRTz79jjh/ftq2tf2XED6zdoFSbDVOzMxbO00GFfcW9YBwHocD9kaEZDQCmFGUW+GnlfcS1SnTEmW8KgdHRybA/uoeVbieMDCIXCgXIusDDCDYuuJNl92gB0Ldve2bbrN2/ZoycvWK4GHgudqQi+sJ5aD69BN8U9VukeubcZn50MUFHOKRZc8kHjAOmIrlTORPQ5MT5qY2MjqeiyJ3xBjsA6CJcrrN+DXccdAuCUOxgDQZ4bIBrNE9vaem7f/97vvA7ozp5fZ1KEdwbw4GAyrywLKGeuYoZFBqSYJ7yfW3Ryl5Q2kswzIdvIOCUEZP3CdRG8RECpxc0WMKFhVCF/tbXNAyxmLk1HjDZaVOJhjsxQggI/fTE9jofPC8GKbplQeQ8vdupFkEtWYfFXt+BI0Er4C8T6/AtCOt0jsfAQpJ7vQQRNESzEvfFWUQ7oPE7ITbsYE9LPFxZmbWgEJSxQODUH7gIh8RlFQS3rqQhZ6xTn5c/u7xShe4L5Z4A0ZEHJre92bVfUMgCV7C34HvqTMuEkxS+yDI5a6aZyJ6IduiBphUp7kyx0yLLIGUrSmIPlLtJ3PzDLKSWuPa6RhS7SUg4o+ls+SRDje0VQU/y+aIgVOFL8Yh7Llmet5hpi1/b2jlJdyDwes4yyJdWK1VAcFUAOnTyQWTwAK5s39narrZTk/PxqL8QfPBfZwR7HNeB0Hpl0pMfv+j3yBV2j9Y5gjPPOLOVeg1CfZ2tpcIEBHLs73C10GFN/j2p/jtbFgWEElZG+47jjeLTWccz4XOAv0k+8v87Md+25ro3rGH+P/CSCufgMH5vHKDYaaIG4TwsA3Kt/+Id/wIy6oXqdLtKd7T3OH9YaCEnE/EKgQbDD0rSyjBilqh0cHNrE2AR7AY9PjNny2hKL5ZL/eciwddsle/7smW08ekQr2fDkBFzQQoYAACAASURBVK1ITuPwFnToch0fn7TFRSRlae1dgxBNR2D9xa8+5fgBJlXAFYJt/exZxtDB/SYrFv5G94PxiVE72Ntl0WHPxvZ2kRuPHdA10TkodFbJrSng514GJIIQ0J0DPLgGnZ5gwSlBUYZimPK84A4bQJ2xqSmbm5m2MtpQtRv21Ref2o8++C1DP2Xy+9R14/mL53btm6+5LuwLSrNgyUZH6ixvgv1CPbUmrXLghd4Rot1q2NjIiGd2Nts2PTtji0tLLHsCGcjMblggeTvfI8wLYJAJRYbSGVPOZlMcMgoMX7py2SaxXyWzF48f29UvvmRSgafIlGjRH52ZYskZlDkB3bx8uWWbGxs2OTVJC6Sy8Ll+KYFQa1nka/Gc03NCRuK10vEfGdqPH2xafXiIsXsw9Lx4/sKePn3CWEnQdBm8P8UkwkPRabfs5auX9s2Nm/b0xZbLPgIsl9Uai2Sxx0fCQjnCpA9YXLnGKVxJMi07d7GGrLqgsn+ux3q7e995i2rn8l3iKWP8HIC4jGH4DDJ5ZWXZlpYXeeYG2BHF//tZLnm/+hRKxYLELEm0Z5cuvvk6oDt//iwBnQadLXyqhA4EWQQ8EsiyWsAViZcsYEqwiIwyE84pwUCAKoItXONB/a4hRfcCF+aUhvfYACzQ080XmRDTdQKGii3DdVosIXDdV3PU57IY4Cc2JwMJynBVlef0RWppqX4QCFv3lXYpzT4DM35Fkc6zv30cqfByYpwRuccDoS9pjTVfMB7fgxQHVYLmPWaTk+M2PYNWKS2rDLrpXUJB2oQAmYhawE2AOrO4FRrba18jaJHg0/iiVaQIBPr2AzSInnbIqEqV6oHO1HZJRB8XMY47MpP4O1whGepPXy6u52l/xwDu3JLle6gCpS6c+rNxdIZ0xorWviLtnbYm+Rzdsut05WcknhPce3fnkPFFetHSVq8yFGCoWnMjJpiZurCkRIdSCeqWWyBU6DuODbnEcmlCcydwYGxHv4UeaxetVTlzcnqO61O8ViA30gznGOrICTiJVnz+OKOwIHpGbA62UuhEsK7G54sWNc/4/KIwktegCOjivkahUbRwRiAX9yaCtrjeGc8MZXMiH8zBfn+LQYEUgB1YNWDdGBoetg9+630bHR1hmRuUQICLFGvB+J6RERsaHiItgX8AMMAKovMMtxz6ty6vrNjwSJ3uOZxF7TPYzMnRkX1z7ZpdunTBKiNjpKNaDS2nABTbduvWPQafz8+jFIonFglc68hE/njti89Yi8zdWG7NBZRfWFri7+L9crleuXLZRsdGbG9n26am0V4JAh+FhXu2sfHKDpolI6wJoE0Ajp4YRGJnXgWXiTRB9NzToGugUJRhKaYwRztBhGB4S7K5+QUbHxmzcqln7daRffPVF/bxD3+UFcLHfXDfTz//lC0q0fuVCVYpi3tlecbeeOMte/ly2766+o0rtXAdIwGi0WC4xMToGN3kJw0/47JSZgoB3MwpI7jLFlNda7QaVoJ8LZdtanyS6g7jltkfd5D1CNG6a2dv1765+pXtYt3DmSFdDA/b2uqavXXlDdate7z52DYfb9owiymP0HULS2TWQjKBqKLiU+R3rsO7W5Hdo0pmO6g/eH+D7dLQIxaK+8bDR9bqtGxxfp5WQhSBUew1ZAKytF+82LKvr9+w56+23PsE6zKscajckUqluTcl1a8tD9j4xJBNjI+zdaj2X9ZRubuLypboVD/J4zAHJvANeF3ClDjXRUhSpWSI+fPST7kS6V0wVnnWYCnssUFCMiClRAi40lkqLjN2lMjfV1dP6eV67uwZSggGGidio9UjawPkFhAxOmyGhAgWitazlgeTSuhHphOZLn6HSVhMXYskQKGJiMlGQSUmKkErNwd+IigUgK4owHF/gRu5SDLfeGgafNr38F0HdXlGVHb4k9ldwltCCX8jUyYSsACRgF3+rH4wR8KA9TKBY79Hv/ATyNQ99XwJTK2Nr698+R5Dwpi+ctnqtWEbn3BANzDYthIDzXPXnfYxApoI9or7KQZVFNLxuqgsaP66fwRg+E4UmmrYngUdw12KeSXrJu+VJAGfkTiFtDE9K4JxPkNBzmHexWsxH9Flfpj9Cb5e/dZVHGDRQZyvf7c/s1Pgvggs9LeeF4FdvkeuEfr6OmPQWEUPjRMvdBrperBWZaX6KjIYMY3kEhGNefcML7gsS5wYbw4aVbA6FdRMRcNTCbCMR8R5xN9PA02i6QhO8jVO38jzm7JYvQiCfJ18bCpE7HX0QhZ1KJEjxUjrFQVMPEN6/7SfkV6K+xjHFuk9Avm4tsXnFxVsne+4fnpPdCH+HJ8HwYXyDhC0w6Oj9u6779BqNjIMOqjb4eER14gWOhaq9dg7jBPJBWwvVavRpYbfIRRg4cf1E1MT/J2FfmuuwB4d7tu333xrQ/WadQcrFFQAkBgjWlahhdfhwTEz7c+fd3duXDvxDO3bja+/poCGdQ6CEjQCVX8hAU1cr8QIsAG4/ZBwAUDnnVFqBIPNVtcePX5lR60Ba+PMBEAnrxD5GGKUUo9rWrhS4VfEZlF2wdDAjArvZ+4vhCp45ncV9dqWlnnGKuBTnYbdv3fbPnjnnT66hZv0V59+aocnXqyZXcAA6Eolu3Rp3ZaWlu3q1Wu2s71L4M0WUXAHIr6r2bJJgA+2acuTQrBm4lcidVh2PFnK54X/9VrdxkZHGXYR5dnc4gLLdmxsblrj6DgLe4mybaBWs4X5BXvzyhsEcI/u3bfNxxt0M7MbzcgILXWklZBod9r5ifsuWkYyoTq7wIL5/PFzm5qdsZW1VfIzADooErMzM6lbUMeLIcMgWDKWLHny9Kl9/e0N297b8VJHyQUK2UorXtp7zAtKBiyr0zPjNjoyzPhFhc4I2PF6gmrn/QSHKWZcsivzRtFr5Aq9A8IEGlFDt162+XnvXwyrrNYHyhY6RMDtyhAFnr/clYyzQ0DHsJL+OPH5+cXXLXRXLl7oMRMwZZgwpgJINgkKZ/hJO1JT8NCsnFa1xNG9/ZdrfNowATExT1Qwl6DKtbucGOWHd6aG9PGiuzEdo2QFwHhRSPLVi11+EAlFGnKR2UnzkCabMcEUKB2FUOZuLRAoDpmC9QX+MNZiFq6YkwBdP3H3xx5FQOdzyWuD5aAizzKMIDcychfAKmCKO3nZB1iKkOmKCuvz85M2UEZR6DywXkyraAmU0BAw0pwcOOagQuta/FzE65q0u8JwCv1w5fFaEdxFMJXi9DOrmneRSG7u1BaFZvt04GLcYxSCmRDtc7nm5u24NxFM5bScHyhl6Wnd5frRmvQLqtctU0WGFgWz6LgfoIuhpAQGDtatCLqeAg8lGJpe7bwP0FXcCoO9rVfK1mxBg0SohSfy+E1CpnHaWylCHAvcmUnpUHwIGKK+pzkIlBfpI55DnZniOuTaaagFSemax81pXYrn3e+V8yu6i1JbHj2bTDmFfcDSIq3d8w5z93t8hgBW3A/RZ5xzcTxxb3QGuGvBI6L5/6b91/UxwDqCPH1X99I4QZNww0FojI5N2OUrF211FTXpYIkbtKPDE+4dvl+toXVShwDJAV2NQJD01GoRtBHIoQbcxDiF9tz8nI2NosL+uKEKPmjqi8+v2uzsPIUwYpw8wcDs8ODEPv/8KgvRTk6O2kcff8h7FgGdBO7m5qbtvdxhnJa7JVP9TuvZ0vIyhSrKMqnYLubMHqVvv2GN4yO6jetsD1liLNijJ6+s0S73ATqBoBx8pED4FHYAJYFtB1NMHa1aie/nCpAK4pvz1blFhjWwKL417cWLJ/bmufN9oRV37tyxu/fuW6ud7p8qQmAt3n3vTe7Bg3v3CQhYEBstzEo9uk1hPAEgA8ABoFP2L+aSyzM/zqBzxWfTzYcOINUqS9iopIhoFMo++v8yNtDzozJlMZPTg15iY3V11SbHJwylM15uvWCgP97H+uMz/B5lRZGfFZWmTIakkCx8jlpzL1+8ssWVZXah2Nrasu2Xr1hIWD18KQfIlxxsw3qJosKoi7h7sO/xtikcErKBvbwThvFCzUgwKdv8wjTLsqC9YBHQqb89wCAlbwgFEk/JgB15sfNk/58KAg8MMHYdcXrOo3O57/GHqwR0tN61m6y6QRw2iKoVXsB5sDzATGjGMSdjw9zcwimA7tw5rgjikhhQSQQVLUOKUcqDmLUhmeaeYlrwNxZJFeU10XhoY3ZIEQzgvjFbEkJTzIraURbwm48FhIpYisM978kXX6f1ftQh1hwiECoy5JwQ/a661sedC1IxaVnzJJTE9ONh6x9hP6B7/fn9zeI1higwQSD6OzJ8dwekuIEeNJ8E6GpoSF22xeUZq1TRoSHvsEAmkCqRFw9kFEQ6FPEa/R6BUFyv3GrVH2/layQTc3/HCq1VHwNAIgU6miDb1fuukHGVERSLQ+vG++zwKdVca0erciFD6fW9zRWMKHDVT9L3Kc+Uw/jEWLWH0eLEQP2k4clKI4EsC1UU6EXAojX1e7qy6Nfk65Yx8y7G4oAuzsvT5lGiAsIbLjAUQwV95Gc9jiFXUtx96jfLEzi034ilgtspAtncmvh62ITWR9eLruL7EYjqupg0I7qIz9H3nRGqaCwZW593geteSOLKxl4oAB7HUQR1GoP2Nc9GzruKFK2OOqvxnMUzrzWNPCLSQrT8Fmm2CIzEcyAIYTkZn0BB4DW7cOG8VcvV1OgdCQxOQyhvglgqAAWsH2gFsUqwGijTFEIFraAw19nZObqx6rUhGx8dsfe+/zZjKX/96ee2vHyGVe+ZMEN3cc8e3N+wf//v/3c7d/ac/fjDH9riElpz9YcmYE4CdChN8WzjeWYRwdxxxhBD+/Y771CJV4cLeWuwfm+/8yZjq1BHDGATwHX/uGUPnry0VrvMupyywvV7XLxumvetgbXfEyFg0QOaRFQBBTjcYMja7alfch7zNDk2zgQUb1wPv2fTjlB0d2mhL1bz6tWr9vTpC9bHozchnWes+8Ur5+3x5iYtcUAEqH1KOTbgJSsIvqtVAt3j48O8iXxS7ESzReVa4UbYT/yX8hevFw85jbYoS1K/dYB97B3WvYbOGOPjWfwcXK5ITpFho19mqo1nTuGRD4geMM979+7Z8UnT5pcWGSfIziE9s8XF+SybVueBtA6L5fEJa9DduH2HtfHgmepBLqRuRBqzYwAHXaB/FNoHP2833foW12YwgS/0ss/2CvuVMI/AG3MHGMqTV8IAb8W6oz4h+qcj0cjPvs8f30W7RlnoyM86SAhF72ovaM1SXWxzWiLgRrcRArpux+ZmTwF0b5w9x6hxZtmgrVKavAQNTcJJyEfmi0XJkHvIJKHATJl7RYFOyw/KexRcXboX7h8tAqqOnwETLoLXuJOQw+bjALQa/S5MfK4M1yJTjCAuApDISLngGGvIOs1cgGRE/c+TNVDm0lxbyjWnqEH/pvi5XFjksYnagz5wEwYsBq7DKKHPufZgzkfME9wjQ96CZHHaYOHlTAo9JiW8otCK6xQFU1xbgW7NMwqgfO7KIIuV93Mr32mAkPsPEAVFo931LE0QNeMufJ9qXU+4wd84fLTW0Raf92zN5gMrcbDGFNdWa6mxiD49wUT73m/NiuuvQ56DIrdaFwVyFOaRsYkZ6wxqHK4gudDze7/ekxL3hIUuxtD5uR10V8uAMYux00HGnINpf+WxeMXnZucVNbwC7ft1oGRvzafvaZ1FGzrTka60NpGnaD0iPfI9Zn87MIsWvHheIziAMuNuYyRQ5AIX38c+kDEmHpR9j3psf72sOA89V2Mr7pHAmPY4CpvoiYjCMipBelYcV+Sf+LyYEKb1imcmrgPGgNIeuOfY+BTLiayfXaMwQugFXfaMizRa48Yn3QUKZQCxdwANoDXE92DdBkk3vazHK+ivMlix4XrV3v/t71nXmvbl1W9sff2iLcyjbIgDts3NJ/Y3/+v/Zp12yT744AP78CcfMGMU57n4Eq/Hz+tf3bSTE48TU7wczvaPfvxj1iKDIq+sRK3V6tqyrSwt2sHhnqH6P6wcLw+ObePpS2t1kOHtLZUwtgjoyAMI42D1wZp47Fobbjtls9Jy5byjU1I8tnsccL+ZiSmeMY8t7Zh1mgS5c+OjmbzCcwDonqELQ1I2VEMS95iYGWMtNYwFLcLKg+gwgD6lLtBlpMC+AtBhXYrziGvqYKfjJU1QT25kmIAO3ykCWtI0GW2/8UL01U5BLZSrDHcxq1cqNjUOC63zIo8JO0NlQLQsMCmgxLI5qWan+J5+4h6ob3fr1m1Wlzlz7izbjaJzyMzUNOO/dW7IB1lmrWsok4LWbcgavnPvvp20ECcHZumrQbCV1RbMExlgoZubn+J+A9Dh+aIp8rNG2wF3MhZQpoC3JIsx7iklkt5H8+oOXjfVQS8SSmZmvYerX58nY8EyBwsdgB3WoIwuSIzv6zAsgmcU+ColtwxUy9am4tE7HdApKUJEwM0jp8hLCkRmI0amwxqZbfZe6Grw/3P2Zr+S3Vua0DoxR5x5zHn0dH1t3+s7VlU3qlvVVWrULTXi0mIo+lINzQNCIBAtEBKvvDVC8AcU6hZDSc2gFlAPtBAgVA9UF3Wv7Ws77XTazkzneHI+8zkRcSLQ96317b1in0jbzbHSJ07Ejr1/w/qt9a05Mxi89igIZ9PKxsIiYpPBSHLdM3VmwPeYRQQLIKp4x6KMhmO6DXCwa+h5FzALV9BKiMGl1h9ZQGcmmA+Aer0qlk1/4xq9p/FnhupjRM/Usim97osx+4zLnxIY+HsOWsoYOr/3ZFkKCUztQbbUiemJuCQ8s4Bp1NHofY61yNY2FqzT9V5y04SVBK6+r/uKEWrMVauCgGy29uRx5zIhOuAQDLqPypBk0J1pE5EECO4tYFWhmZarq/VBXAVoAQdCDNIxnjO3l1lEJFS0v5k+BFIE2gTksT5ZyGsd8j3y+agK68zQ8nX6fg6kzffM6yRgCkDHfsbJAgJGA5cQ6LPZBBME08E6uDCaBB3OjJzeYZVTbFrp7teasCg3BZoXvnRwV2aaawyix8zAtQd5vvn6fEYL8JPa8uX90/emrWsGiPwctcgiy1JldLgG4d7ICieswAAeVfBF4V9keTrtTdtf7Une36rSm9dE54q8MhRpjV/xXlXAq2dnEKn1Ri9UzHFhZck21tft9auvGkpKoJE6BFB/cGC9+TU7PBjb0f6RPbz/le1t75vVGqwl98rrV6w927DNx5u29fw563/BCrO+vsH5NmsNgpgf/uj79vj5Y/Z1PXfhol05d47uyZ3dbfvv/vh/sIcPDuzixVfsL/2Vd+zVq5fd0gW6ibJJ+Yzp9U02rEfnH89cRo08BPX/6Cc/YkHbzSeP7WjYtwGssiqhUquxtAb4yIXzp7nPz7eHdn9z24YKkGctLxW/Rz/UqAuGsRQFj1khyc80sYsLUW+rDEtdWOjDm4XzszI/XySWACDUxn3rdps23+6GpdItQJ999hldgxDM5KfhFcM9WjXPOsYPwJGUIYwjl+mC1RRnHHwn04V4UOZTWAspgQDuSjysfi/Lx8xXCq+Zql+wFijimcfWabZtZX6B45WlFPShunRQCqAc4Llwgz7f3bYL587b2sqqoWQK1zaSa3APjH9/b8+uf3rd6t0u29bhB/cA+JnrdoqWYlmGDsYj232xZTdu3LDbd+7ZYHxsxwPFXpa8Gd8RrwZ4B7gFmGI7roEnWNIwEdUz9AzQWHHGI2FU48X1qsSBNZS3RjLCLdooFdax/uDIE1HIX2eoLPFMLa94CS50GA2XLegAFvPsaUSoEa5DMejV1SkxdCgsLGYlRqbCwvmQSShLsItAKPiDuYkxZSaWmQ0FZcTpuJVN5TXc4iAmJoCRM9tUoRufuYbtNbGePn5OLbTOas4Rqs5SCugqUMYCVMeRQUIGVDkuTu9Xr/W/SyYu8DMJXMq2YCfKk0zhXlWA5+sxCeiy0BDDzoKmzNCSq6PSLsqa1mrNEtCtrM7a3IJrDLqHBEUG7XlfRMDZEkMNsOi9Ws65agHR/FC8M4M9ZzzQ/F07mgAhYTERzeE5CNliDbWI4yxd8SWgEyBTCjxAPSFJoMDcHSIDAdxfa5iFrF5nd56Arc5B/p7AUd6bvEai8wwIcG11TydBQhnkr/FoP3Q/7RssIVULHdYYKfNgDnAzwCXlRZVLl2QJSDzuiXXmWApksrSE9r+kF0+koBDz2O4i7lZz0BnRWPW+BFZ13/McM7BjQZIUuzkNCGTaq4JC7kPU3uMz4JUI5g1AJxosQH3EalZBFMtVpI4VeV6Zb+SzUvCZUCY0tjxXPVfrkcHlNCVB88+0VAhjM0MnAvy9sLzI7MhzG6cZZjE760kQh4MZe759YM+f71ijXrdT60uMK5qbnbXFlUXrzna8HMfKou1ubxNkuFLgXUfazZatLC7ab/6ln9pBf9/e//X7dvHSFTu3sc5iw//wH/4j+/yLO7a+cY7xe7/9+z+x06fWCegYtyhAd9JYZ/e/+ooxd6grCIvF0VGfpR3QpgrdAHb39+2oD0DnHQ9EU4jlQmzSq69c4ntPXxzZ/UfbNjx2EH5MZQaWey9IrXg4T0zIFv1AiQHowESgsrhhsUzIwl8MaWDCkbfhgxek3Rjb8vK8zTa9gwKeDcsiYuh29/ajpIjLLawl4jnbjXpRv0+uTYEQCHfMDT9wpQPQCYAUPC8BEdGkrHj4G8BK4EMWukxXVRoTLZHWwUehrOFfWK1ajaatLCxyTBoLxg3XMwAo6gjijAPM7Oztsec2yuG8cvWqLc3NT8Rgi5YB3j7++Jr1FhYIeOCFEyhqITmgKNxbhu/AFQ+F47PrN+zuvfuG3lH0gIb9KFsjBWRRPxPhCCiBApcr+xkHQEaNwQxqAb6Lcw2PZirLVeUZur/ct1gPADr1ZdU8cd4AWAHo5nuznmzRdEUO9yTW6SMswmuFOi7z2qsobbOyMsXl+sorV3gUKCwjXdbNmO7+FFFI4Ah9ZtcokiKyuw3XCq1nRucuV7dWwTWJ46GFyYxZCwQLHb4PE7lXTvYgZhay7CONe2D37216IeIIigeh4XMJRxF6XnRZ3chQworB6yoWsmnConyvBHTZfIzXGaFTEASz8me8/IcggWZbuYleDuiyEBAjU30bEUMVbEGQtVtzJJD5xZYtL/c84Da5H0ULuL9c1nlv8zpKSOvzbKHCfZQNpIPgh8pLwGRB6+DY91fAJ++fxuf3h9blCgAEcBEYm1zjBXOjFhnZauqzy7libGUJG41PAbHaIdwHjES0L6aAv3MwMq7XGlRdCTonCkPAtfi+7iVtUc+oAkz87e7asOIm9zjWN5/DYp2H2eVa0hCYKsz+1NApyEqmlcFnafmlHlkkGmSQUQVgRdavHRdlC7Rv2stCUQsglBU/fab9z/Sd+ZAXMvfzIRdkphWtowCY6EzP8vV397cTvheMpkANC10GR+GbD57lwcocWwJ05GtZg0+xqNrvfEYzjeRx5TXVOROgy2dM11UBocYt+oVNiV0IRiNbXlxk/bIV1JMDXwWPHh3b/qBuO/v71ur07K233rArVy7YXK9N6xQax4P2ZufnmJiAsjaeINFmhizOC/bjzMaGvfXWmzbTNPv42sf23e++Zeuri/Zf//3/3v7JP7lmyyvrtrK+YFdfvWi/83t/2Rbm0EUiAF1h6zrJFzfv3rPNzU26sfDcg4MjAgW48+7ev2cHh4eFKzHTAtYMMYA/+tH3eNNHT/btwZNdlj7BWgyOEV/q3XT8zHhtLyrQAeh8T714vifMeOsvxtMxbrQU8ADIrWaLLlLwFZZWGvat267ZpQtnrYti3mFxhXUOxXhZ/R8gKOgGz8O/xflZgjZ5q8SPVUYDLcRAC5988gkzmFWyJIMz0ZT4v1yI2EsAOo1F/DYrm5mGsuzENUU5sqiCgc+77TaTLPC5wBDWH3PAfNCTt1A0oUxFOZx33n6bCkamc45rxhgfidZjS8socbPBvce+o1sESk65Th/t2CLB6Oh4aM+fPLHPrn9mDx4+siH2EVURIgYOGawCxlorFNnGOHFf0CMAndZZgK5YAz/APpcAdAqjEQDTOuL+hRUw3NCwLkbxv4LQwYfhnsa/Vt15EgBdlhETMjTGANpAG8eVlSkWOrhcM/NzAnf2LMErwSGmLwYmhiJLWhYKWfBngVxryFWh1hYu3LUoWSOlwC6aWQf/jaBmNL493D+0hw8eOwhIUW0CGiJoHoo4gFys0MTVTeKbGKMEpXbChU1p2cgCRwdQQpvPCxehF9mPJISKC/YkO5t0ueZnaz3zuDQHAeQMmAoBZRDmPaau9+bqtrY2fyKORbQggK/DqP0shEUIRM0zC9W8npMAEAfRzd/aZ/+87Pur++t7WSFwOgymm6xufujK5A49n/PWegcd+Wdl2ni+P0orTCaWgHkjmaQEoDqsEAhVIZ73MIMXgROBOqdP/6fPsnVV6yMhpWs0Vp0z2guShiB6xxojA/AY8YZROBonGhY6mPGbUWFd4GSSrktTiQMH5X9CCXNX0OT1UKB0+DyuRvPM+1yCxElTTAZuGahk+tV5znSv1/k6vIfniGZlSNF4J2nOy74A0LnHK0wOcXFx39DGspKEdZOyKUGnc6+zVu6RW8szWCv4ZuqUoXOXz4vmorOl7xVgNBSxfG9mA4eD0Ot5bdMtuba4bLPtji3PL1B4UHltNGxpfcPeePstW1iat8dPN21ladH29w+sfwQwAwUTteSgCKBcSZMgAkIPhW8BTlBw+NKFC/bjH//QFpfnKYgvXrhoH3/8gf1f/+efmdmsra6t2+rGgr37wzftJz/+EZNyUJTX5xyJNsHBdWaBdgDokEkJ6xyAC/5tnDrDZyN7d+/AXY60tiWywnoh0/Ldd9+2RrNuDx7v2aOne3YcgG54fMTWW56RCN5RdrSRy9XXNEpsUYHwiXF4YwAAIABJREFUgB6QA2Mta77O/vbIOq02gxOYjEYl8tiajbFdOn+GMVQ6u59++qkH+DcatNJpvwGMUe7k7NnTdBkDsImGZOkBAPjud79LGv/ggw8MmcDKrs/gLPNQvC8LHb6XAZ0Ajr4reSJ6qoK7fOagLGD+UBJhzZV1DvsBHoPyJag5CEsixkmPQRgJUCgY5V12d3a8i0l0rvAY6BlaMb+8+aUtLizzc8wbwI6JFtRsnXbyOTgcDuzxw4d27eNP7NmLLTtG7b4oOeJ77AlSGWjBQof7A/xDJgDQaa08o7lMfFPENMFg0FrmPcIpWCMp+wKO3lpsjZZxKAnoKoIAMdSGRA9crBVrrdICV1rnNEc8B/fC/sFSSNncaHyzy7VgDGBA0ctV1jaZabMlQdcj6FIEi8WXiZRHJjEtMviGr4b3SvWA7JcBALlynRHHJkYwJjZoe2vHHj18kgLV/V4CogVyLnp/+rPLPo6TwimPpQAuqJuXot9KoVNatnBtzs4VIUhg1gXo8GzGF0WQ/4R4PPnHZFP0shK9Dp7WNwuTDLwysOG4x3CV9OhynZ1r2Oo6tLXyuQXwSxmZAi0SaPkQFYKzEu+TBaiIsrRKlUkRJZjKpSYmS0dobqIjxG2wejtKTmCvI3AyCpNPuH/zgXTQ53FzOFRam3J+3vu2MMfHGrgrsUxsKZUaN4NXAWBmelXGqLPjh7PG4q04pAIaWTDL3K69zkBb76lgsejM5+jtuyCUEbopQId4EbjSwFyU5QbGkxUo7XF5/+j3GhZVZblmgcE5sH93yfwyAMW1AnPV15qvzquYlr4v+tIYq4qTxpHvk4VSBnQToAqBx1GbcUS3m7uX8SLzomBOXlA2Wyho7S0z0PPcM+0L0OpMVq1tsq5qzFqHfIb1Wtq/804/Q+rHWaURCQxc9WJ32/YODmx1YdHmuz2b7XRZVgPz3NnbpZ3s9//6X6WA+eDXv2YW7MrSCsEcEhIOD48ocFEqAmOBOwz/lpaW7U/+5E9s2D+2Vr1jrTasMl0KR5Su6PeP7OhwaMNR3RaWluzU6XX7yU9+aG+9/TrpkBaRqNXl7bNmGBcUMfm0Kty5/RWtNQIt+H3+/CVat+DKk+WJoCVlLmNd4UaDtRFJAHcebNmT5weGvSaIGR15piH3XoE68tn6b5cjvpuhh7sShveRiEVAF2EcI1iqOg42IocaAKHXbdi502h4X5Z3QngQLCy1ZtN++f77zMykdQ4lRdpte/31VxkrBkAnw4noCDLmu2+9xbW5du2a3blzp6jDJ9AnPpdpAs8T0AKgE08VkBP9ZuVddJyVVqwJxgAegrWHyxcuS+y5gJA8c7B8IdsV1yJjFfuI74NmAW7wOcA6eNHy4pItrSwTKHVnZ+3x0yfsTbs8v8x9xD+Pc0NdOU/NyAAKY90/OrSH9+7b9evX7cXWjvVpdUWdVU+kZAeZkQMjfbfRrEUXFWT9DplZLIW99GuENZB0E52fWB2grP+Z+TzeB53iB2sBPISC3SvLK949A7IHCteM0fKNtmZwK6vPOABd1Ziie+F8ILMcP7AWr66eKaR38QIxdPCL+02QFeaZI9L+IXhUi41Zn2HinBAEYS3JQscDo/14qlm8K8FuNeEAUn07CUrd36nOTf5ZoGLxMCn4kx89fMx+hJkJ487ZfeO3CfO+igMGwFOSwzQQJIKu/i6Fbmld4QKnzF0h84KRpyD+lwG6KphypuJkVR1fJiBp8dWDXF0Dt7Sgajv6AHZtdq5pyyswi09aTKoAPGshGSD69kU19VT6RNeUljtZzjiTYq/YDiUbdmCNDbe37svPKzF6Y1ZNH7OpNIUqy0R5qzqtgQNFZ7g8zDFFuVX8tz8dioUzONTb8ppb+acEvGL06pVb1maUAJDQrQK0bBnSXkZoFsdN6xBYDus3lpbxLMSnMV03QE7WiPTrEEDdZ6FML22CPUDcBQpLd6zb7RUuEiygn9toeF+0/CszSmGdIC1GdwgFDrBifhPWB1lblDFbJggIsGYa1noJ0AvYVIFPtkxNWtfKs5fpM59DV2C8RABbHJGPOd9hK6co+AwLnXidmLjGwd+pYbjzLC9jAd5RKBkppvPl/GJScc0gV2c8n738WuuE3wK9WbHKPMLnTX8wocX23h5jl1YWFqzXatOShBAZxKJhLpuPX9hr33mdiQZPnj6xa9c+sd/8rd/0Om9HqFU4w5ZKqFPX6bbp4nSz8Iz9+Z//uX11664tzC2xzhbqyrFwcXfODg4PKHRwpucXl+zylVfsN376E3vttQseb4mSIKwlhwaraNsUiWOqY1qbsZtf3mKmrStOLmyvXn3NDo8GtBQKqEBOHKOeHizp0UcbhZRhybn66iv2+Nm+be3g++AVx3aMCCsWnJUiCfr1rFb8Y5wmlRjvyuJxmy5E/TMfP2M5Wd1kROsaerdyL2iRHVmv07DTG6u0vmDsiIHDusBdDXBw44svvUxMJCV1O1370Y9/wGcDmNBIELID8wLg+853vsOzu7n50G58doOFl/E31q+QO6GAiC5UkxLfB5Di9VHDzcFOhHNESItz6pL36rziNwAZ4r6wL08fP2FRYdYwjNgzKYmgG9A45iDrHdYLz0aBc4wFVjvQAOLwkMnabHfszLkztnd0SKVhoTdPcLuxsU7QyDOBIrtxyDIAPTg6sLtf3bVrn3xq+wdHNkCcJJMR0c/cMQw6QTiIdatuq92gYoKxQMlnmzX2fx0y0ATXMP0uOpRgjTmvpoeYEYtEFynJFByNXAMU18wtzLMTBdy4IyQ0QHms1wpAR+udYvIToJO3TfsFQFckDZrZ6toUQHf11StjIXVlv7DHYwRCZ4CFySmuKmu81HpgdYBQKNxpZQP0DECKAGtoOxFv5tpQWSRVTDFnkklYO2NH5fEjpjIfHjoalhtVhCQgMA0oTYuh0zNLwObvZJdW/iyPOWva+I4Oiw5KLlFSFUAZJHkMXykUdZAElEswMNndQWujuUqwZVM62yER0NWtjcbO811bXJq3Rt1jJ78JPIg2JFw4tuipqudmoS23ZmmZc+sY5jdkuxsXrjzkSIiI2nEEvKwjNWLmGqt0y4oLrYetdhyj8RAAzLEXoPar1J68GKlbV1Tuw6/K+ldp8cBhyXGI0/Y7zzUDyHKvS2ttpql8BgROYNnOVhnOM7Zf1ijRs+6l3645B3BN8WTcA54PD/D1Vl0lAAJjVBYdtdHakEyMzyusEZOAqToP0WzmAZp/HrfOiD7LoCwrQNX7ZOWu+mytf163fD4yLc/UwHixGspOBKPG665Xz4cQhzLrmoPVg4iq4znJE1wx0T/RfT5DWQiKFynmJlscsyL2snXV+uns6TtVN7bGydMU/SVhRYE1C/07EeeFa2AtwXmmxanes16vY7/4xS9se+e5/emf/t/2s5/9DvlrjoMmj2NRcIArLz6Pe28+3CyCRzAvWbhxb4+TrtF19uabb9nPfvbbtrbh8VbMVqdCNbDjvheI9WoALnQPDvbtxmdfUbC7vuPWnddef4PhBHDlTVhb6mbrp9as3mrY3v6RPX76nEkPs3OLNju/bINB8BkkV4S3B3ctgLHqE86MrYlkIMZqjnge3SrnSXyQcfzbjouE2Dr9rgCnR0WyAJSnhdm2nVpfsePDIZvKbz56xDm6NQ18qYyXAG3AovX9779DsPrll18WRd+p9DVqtF698uqrpFV0c/jo1x/TSudgCp0J3NAB2hYt4rdcgOr8IRlFS5UK75JewtMW95jG30A3sNgqyxavsS+y0OlZon/QG56Lf7AOghbxT3tHmWB1AieA8I3Tp+ygj7I5e7a6hL6/p1lMGMoCzxn/ldxQ1rbDgx27eeuOfXr9C9uHRRKVDCAbsMehtEOmANBTLjK2rRWlbeDKPLYjtMrkmgw9Jn80ZiyefuSNyTK8WOcocYY9xXVYB/HuuaV5W5ib8/HQkIFkrLotryzTQgcLZJHUU7HQ4R7CEwLH4o+rG+dOWuguXbnILNdsVcCgsMz4Yd2mKGiYCyBma4RrUEOmlMs9Wc0kLBmwp90CzDF9N9w5ihfCvcSoctZZFmSs/n1wQECHWLoyicC1ggxkMsghQ0yxdBTtKZM0M+GSZMJNOyUDU2PPDDe7KMUwsltzGqBTNW+fxyTYEJOugoss6KqmcgmaSbM0GBQYVYOADu6RpeUFazYceItIcqB9Zgp4raBYzissudX1LYWbg7ZJIedWExwUfi/+FcIdwATWMwQkj46thtqcoSDo9zHS0ZFYEdmOAHRVgVeCzrIoNphdGchcukAkbPEdMaUqI8trTZoJ5SNbSfI8M1jJQEznzOfuICKvPa4djspkjbz30wCEgvszoPf5jBk/5+C0bF0n5gqmDIF8jPpU4z7PLUFRgOwMVLL1LIOofI3ObJ6fQJbWq7oOeW5VGtJzqjSvsyNaqAKtKshjjb2xLHOla60248KBdCzrBBJgau4C1xkWXWl+mksBnIr43vLMip4EbHWPTENam3yfbLHL57f6vQxC8h5k+oMFoYzjGTHejHXmol4YYrjcujtj3c4Cs55//vOf0zr18bUP7ZVXXrF+xBMx8aFRJ41A9sM7AiB3xE4FR+TjcLuLP+T9xn40m23b3tq1t95621595ar94N3XqdBtvXhuw0GfrRIXF5do5cF9IGQBTh48fGC3bnrsVY4lffcHP6SygjgrFc/GPODGvXDxnF26etnu3Lln9+5vulu13rLFpXUbzTQZN4e2X/3UKaYEdGoQfxLQFSCOLleAOiTQRKA5ZGQNwBTxVwOqpcyInBnb+sq8bawt25MHsHxeo3UO4MwFdGksAD0A8Lz99tt2/vxZxtjdunWLllSdKezp0uqKXbx0iaDjycNH9v57v7Ktre3C4kbAETJOPAHPkgsQ1rlqDTpVuZWngt+rxJxnmSz6E58HoFN4CNZSeyULFsaPZ8INj+B/XAswiP3DPPGdbneWZN7udu3MubP2cHOTXTFg1VpbRaFib1zPc5PaAOax7O2+sBuf37TPP79lRyxhduxALoxNWb4JmCn7FJ/B8tw/dgsd4h/R2o04gnVOT7ZXzNazLG+wjnLbCj8tLi/YbLdnQ+CewBwoEAwAjzWhG5whaIgP94SKrNQK0ElhEq+YCuguX71UQNAimBk3r2QNUvBACBQdG0otVUxLgcXOeMOMnZIrnImW5RkAELNrUANWmi5dG+EKckbpmUgQVjT5Pn0asTAO1FyLKgGYmKGYtwDdtJg4J+RqHbjJ2C7dLwscLbyQdEbUJTP/utzWySKOk9XqJt00Emg6TAIWAhBiTtMBnQeForgwfProw7i6umTNZllfR6AmC0aBXAnRQE8O3EOTU+mHyfH5vLQ+xVoo391PYyHnuW7RM8+xDg5WSWNiUHS/R7V2rwdVJtTk/dYaqRULyIKutlTYMYNFCWL8FjMSw8DYRKcZfGhMed21XhnAaD8k7ATopF5p//g+sYGyv0ta9vm4hUQgMBfYLteHPp8ikFy9BXUu4O5oppZLHo7A3bE6XZJl6Rgx8iqw0hzzvLTeVWCia6vWJK1P1fU4DczpHhxPuIRF+17PEl1DVGw5hynUWBbDC9hiXi6svEenW5Ck3xWJEWnjRB+i4QzESiZehkSIDjJPmLZGek8WsAwYM9DNCkMeg+hT49E4Cz6HOmGFBXdEa9bc/DzjnQ4Oj2xne9eztwFOmt6b9czZ094qy8Z26eJFO0QbRwR4w9rAZuZjG6LgKft2w0Ln7R2dXlwA4UdAVn+jFylKnLSabVtdWbLf/OHbdKE9RSunF1u0Rh30B9yLTgftxuZseXnJjo4O7dHj59aHtSXCMwCGvvfO99nVAiBVVkRfB/TkXLJXXr1qz7e2WMy4VmvZTLNjK2unbWwtL8gKa1bKps+AjomAdai90b6SiSOu9IPuMEX/XbMmi9Q5n2qx7dmBB+ED0PGsjmx9ZcGWFxfs7s07rI8G6xwtaFQE/Jzr3MBy/u6779ra2gqzYNH6CoAO66k1PYsWURsbdHV+8vE129vbovsWe4K6egRlrCMr12Jya5vRsiZrmvgd6+tFIVvGduEWiK5IcWKSaZkGBeABEiW3QXOyTInf47ugtVOnTtmbb77JMeA9xM/BrYzEiVOnTpMOQKftXtfryiJTlrGb83b+7DlbWV708i4J0OkM4rm7O8/t+mdf2M2bdxgLfYwam+HZySAzgy0lKwiIYm94LWVPyIpUZDnLhUIOBNgDXY2i/Jbuh2sw9/X1VbrkaQSJ7PgGEkfOnWXJEuw9iuVzfVHYpRLLm+VLBntTAd2VVy7T5aqNplCGBQWNI1L5D25QWNRKYVlWradlLEyczpRDA1ZJgCiJIgEL4oZ2V9W2xahlXZKbQowfVgU85+HDTWpvrB0UP1nwZAFXfX+a0BWgy3Xo/Hsng59LZuVFhGUK1XOI7LOrsGIVLIFeGWtUypGT1eozKMoMvwpg8rwEriafBXdBk6Z7gGb0lut0JoMwtf4iWFk8fX3CqhSHCkRIfBZbgDlX3bcZFJGJIW5Fro6wCmkeec0m169MaAADdWubA49M/CfXo8yk9ng5ZbO5a0jASHOV5qZni4YEMjJIy2BO39eYshDX+mdXZMHsKjifezalSrvmmMeV97r6XCk9EHiqWK6xwzpbp4UOLWTMRgOESgD0uFsSDN5/Iq4vMvSqZyzTh2hN5yLvg+ZdBW5ao/zdk/MoAa3u7VbESQsr7g3L7glFRFZcX6xCV4L2XoSUoCadKpikvsQlYJyMj53Ga7SfWpNp5xXXaA46w9mlOe2+mZ/guxpTdv2IhkEbDHsBT40EAacXd7F2Zntsvr63hwxWnANXVmF9AyBAHM+pU+uMWUJcVzWwm/eKMlIal88H9JO6BsW5VJIYfguUfO/tt+zH77xJZRzJFsjAxeu9/b4DxyHoFed7yDE0mh5rhX/uIq4xKxDzlOVOc8Zc4Dp+9bUrBO+ffnrdjvpja/Tm7fzFqzYYwRhRZkdWzzh5CePkUK3f15oJ9Vh3epuVxFSzRoC+mXDRN+vGPrYu1C26IZmtLc3awsKs9XcH9stf/pKWKdRQ1b7ISspnoe3Xq6/aq69eJdABuAGgY3HhiA+++tqr7IDw+afX7eqlK2w/9v7779M96TGBYfhPgE4gC7Qpa5osPqTXyPBFeQ8vjRTFW1lL0s9fXqvM21jSZna2SA7LrkbxLFyPucFKh5IriL8DSMP8kCACKxXmiExYZEir9RxodXZ5mRm0Vy9fZr9Y/CjWLMsMzOfFFqygn9mD+4/YNosewuClGr/CAWSUwnrAap0BmF/jMgY//H9o3gKrpJUwsSr0B0WJx/BmMtGnlP+g2/OnvfWbwnnwutXtsPgy5o+1YegQk1FLd7n4idYyyx/MYe3U+ZMuV1joJIgLoIYadDXXwMQoyEzQMzO19aqCBrovi6KZJ60rTiAhTIlGy96tAnAimMwUJTz5/bHZ4YHHz3GBA9BlkKlxCaRV3ap5YU4I6WCGpbWvzJrNz5DwwLOyxoxr9HcJNkpL1ATomFr3Tlmwk9bC/L2XgbqvEzYu07A/CD5tUysAoGu1HNgUGkfcxLXeSlKGarohWYUaqu/xYKasxC1Ap/0TcUvwALEopgHBwBKGWSjyuVFIMX/uQ4vYm6TFVK8pwbwDcj/ARJNhzvZSCfpelblX6SPvewaShZYb66f7VAFgFeA5jyjtxNpPMs+UOJLf11gz0MhAUq/9WSi+aWSOkaNXVGRvddosV1FvRSeV/igAHSwRsNYp9tX3JgMvjSHTXwZx+UxkwKf75O9PggJfcT1LtKdrMm3C/cVdTZnVeC7i4URjxfWjMbkD+lSTuUcXnNG4Tw8EBHLNmgjM9Kz+Yu4lBVRB6rQx5XOS90HzyEBVr0Wj+f55v/MaV8+m6CzTqdaDZxmgomgPV2ctt84srPJdWm4RSzs/v8jkmDY6GcyjnZK3LKoqNVVeo78F1McjKLSlJ0HAE2PTaxgLer2u/Zt/59+wXu3Yvvjipj0HmNvdpYXp8HBQuHgHQ+/aQHlQCRfAPXEvBfbj/l4ou8m5zM317Nx5tCmr2c0vb9vh0dCas4t27uIrNhjVbBDxSwBeWn/JHVq2KoAOZMNnEJSaISsSrbj4D60UGcKCxAi01jpgFVucIHRRgIVuDUWFey2rDRvMWr11+zYtyf7s0uWqcwMBf/nyRZYkYb0/WDZbLRZ8xjhXN9apuJw/e54JLgf9HQK6O3fu0yqFLE7c1wsnO3jVnmK/vN5aGTNM+YQEEYknZv3CUwJjSxlGgOvEz3XG8BsyBGBEltIqYNIayzAEKx2SOqA0eGykx9dhrogxBJDFd3A9gGJrYcHmej27cO6cra2uMDu7+iOL27Pnm3bt48/s4X2UMQM4jbxnemacnjx2sTRgqGQJP6PleVTEcWrsGdAVZ0PhV+EChhykdTbKimQrIGh1bXGx8CJo/DCqXLl6hZZLeiQjnhoWusxjdK4VCqLPXg7oLl+O9L3IQFWGTxQWnognCQudSphME3yMkfKjWAysZOjuQtU9OTglZaECdFFWovQhi4Cw2IwLsRk76h/bw7v3HDyGxWfoPNsFWCqhMM2NeoJBTrGgKYvNe8e6llH9kfYp0OvACOOEBuyH1pPOJk0xApq6nywO+tsvl4utfGoWeFXBUU28CBHJX/48Bzf1GmJVmkzn39hYs1rtYKJ2lxgxU6xlVSCDdXeXCN0zwBSj5gktdN+FhZcuzqgXxDWIQprHiAvBUODWj3g6kgHdZjhQbmWggFbPPBA7xw53+5DFKQWWS9DsGWnSfjF2MSJZ4/K15VqXxXV12DNoymBEa6l1Ucxd9RpdV1jl1K7KPX9F2ZyCKkIb1uHV/Xx9PfYLViW0rFI1e0NKfnQ8YMZdnCuCzCEKx3r6PFp8eTqxt/SDgID2C+LkOR57cVjRVkGTqRtDCeoSxVasWfls0Bo3UlmfsrwPrB/jaGpe1B8LUK9zLqtVVgxwb1n4cr047VO2zNG9mo6bL3nQv/TZyFzUehNkkb5wxiXIwlMRzLvKAwSYtEfkXZHVKfrwWH7fQ56dWCTRpRSivOb5XBdnN8UV6/yJRgrtPerlcU0QQ8SzgIbqNVpDUHuuN7tgp86cs05vnm2OmG3nulMC7sE+Ze5xtuHXIIGmWA9YlRAzDeU/WghG0oTXWCxbRwLMAUz863/4C+vYwD7/4ku7f/+B7R4csdMDYuLoJqPLzgWxn8UQTYnW1D0ht8FywFC3ublZW1tbZ71FJjgdj6y3tGLrZ86Z1ZqR5Tq2OuKckEBAC8yxDZkZEIoNrXPooepKH2gCwIqu4wZqxc2wTE+92bFGDfwO7jl3Q8NjoaB7LMzq2gpr99UHY3aHQN0+8RhXLxXe4OcPFixYHgHAcTYRF8j5xgYw5urSJefXWKvhIYHQRx99TAsn3K6iGclYJXqxmPw8Cvl6KBRjlEkr3jvUvwjlN+y7cVayciWrq+gbCQuI59vZ3iGoQ8eOTJ8ClZKdKD2COnoAMVA2AeZwPYoPf/jhh7Qk4wdjBVjsLcwXWbWw7HGfk8uVvC4A2pOHd+zDa5/a5iMUMvZaox4Q4KBW1+o37gWrtEr/eBa106BkB/YE8ZY6a6J9lswKpZJhQlESC1f2Qb/RDxbzAN0vz3t3j0J5GI1teW3VLly+ZKc2NpiEA0AJxWE044Au4y5/vrvUi17xw2NbPT3FQnf16lVa6Ca03LCElQIl4qEaXtoga4Ni9hAeWJyCwcgnHNQiszsGmgPvOdiw1mkiGTxlIacg70ebT9iIlwcuiHGUGj2LKVaZo4g9M1Au9EsAnebq8TZlTa6srUwy1kntR8+pMuFifKqdVCRiT7pgS6Tud8pCV1p6uUelFNP3BLhIxFHiwtgtAiUIOgR0zabHx0x+Z+xdGIqWSKWLS3NS0U2fi187SS9lvTlZIUD8KgoCIC6IrPVRgDr3nEUmvXQNvfds++VWXQnJLJDFePLBFeMRoNPYNa9yfScZoeahz8s5l/sAOs6gshDScXEJgqK0QSouW+x/MM289pneeSYZIOuKAiwrlMCsZj/wsj+q3BVMhYI3gB4BXVgnRQtgMiwuHO1kxob4pfJc57lmequ+1tqWAn7Soof2YwJaOi+0ZkThTNFE1ZqZLVbaU33fgVeZyFRdt+rYdd459xCg+ZoMOggoi64YsCL7ldn6VqUH/V3E1kT5J71ftV7mc8as/BSWUaUxnXfcO3tFMm/L96OnTFZLZpu5W2g0M0NAB4v6wuKKzS+uWG9uke48nq0obq3n8TcXLhTBFGZjIWz8uUqkA6+ImE/22y7/6Z6IjYMw/9t/+AtrDg/siy9v2r37D2xrd4+uV68nF50GaD07GReb1zSfW60HAJ2/754F0jkyK5dX7NTZ8za/vOqxITgfyO5mCzBvpwQcRHCVWrLhHkjSqM2Mrd3qEODB8tfp4Dc6Q8ANjMK6XiSZQG54TIXTy2Ics4QLztbO0xf2q1/9ii5X8Z4M6JC8gz1GPBXAHEAdxo+uLmq1htIeP/rxjx0oy9o0HtiHH37E+LwBQHzsmcAA1kbWM5aqmkWGsQMOpYoS/IfoYNIIe107qMtn3tfDvXb4wWvGw5nZ3u6eAzrMHWBxSpw9vocxoIgusjphHQNNIHYO1ku4XPEM4QhYtuaWPOEClkuAQHxO+3wykMjQ8/Dul/bRJ5/Zsxc7NkKLNyi8LIU16WYXAMT6wlIoy5db1bzKQZZjTNJLygnmjmsBwrInjiAOGa5FORhPIsRc59F/NnXlwf1X19ft0pXLjCHEnLAPsMTCjV7kDURMuRt3vHavePVLLXRXrlwZa+OYxo/Ning4MdTC3BfBtlXhrw2W4KQGEcWGxdQKZpPaPukw0rie6ttVAVkGM4cHfXt437NgVIcMn08DdNOY5LSSJd8G0GWGkpl8fgZHkXS2AAAgAElEQVSF7hR0LcFSHQ83OSpuOw89mZSh74iGtVdao/LeJwGdbJZOTC7U6vUOtU5ozcsrS9brTX7PAQSCyUtwyaqEyT3qDF3f8zg10UqhhajKeqpRx8MQPQG9opPH5AmEqZInDx05r1v2AOTww4KpkrSh8WQhK5CbwWW2tkkA6lCXa+tz0dy1trp3FTxP2+MqSMwKANPVK2UuHC2UIEj7KMsUabooAQQGFeCCriEwTc9O5dqrVlVYTEe1Ft9DJ5Wc5g86l4sKoA7PGh4fTmRUaU3E1DLwYqkuJB4RYLolNV/PKcU5BqjU37rGWydBeXTLfM7+rl6b7yVLJ9ZDtEAApmclsFwFXaJLxgsma5v2tFhvxnMCFIRFMcXmam8yo8+0oWewjE+4OwVU83PyWrHbgLK9U+JYdf2rNJh5Sd4j8G6dI1jelHsEQAfLB6wKK6vr1p1btOVlVK2vMeYLgWIObLUfbm3D5uR4Jbd2oCyG1/QrZACTaZAl7YoHGAfup7KceA0rFaw5f+sP/mWbOdoloHvwcNOeb+8WDeY9qB/3d8tiAZIrrvisOGn+TgsCdM5JKW/wqj5jqxun7PU3v2vtdhfVRbxMjSGjHggIZyAUuihnIpqnBwaxpQAz9aZ1O03rdJvWatbZ7qrdqdv8XDeSicoWg7D2DPpHNhq7kP7s4+vMWtX+cNyhijmvQmeLHoU/wDcrRlDx8iK+OOdLi0v2zve+x3Mt/rV/sMNagOh367FbTj0CD7gPABL+BpjDvdTOzIEOyghImUXlAreEe3JacbS5ljkWUvdDPCPA3L27d2lxU9JHFdCJn+LeAKigBSRIYDxYF3TPED0B9II3wZrYmZstrod1kjwrav+JP+LemOP925/bteuf24ttgGavnchr5DWKUCiNDeMAmMLeuqfFY+fkVpWsQI/YjF0kW2CN1VqL9wvQZes9iyh32sWeIG0G1vpTp0/b5StXaMGDUYo1PemyHXDv2c40+KtoHnSFbGfWax2PbW397MkYOgE6EZiPcmI/+RYPTbi69HfWEPFQJTCQYCGMKs2upwurcEtU4ukyQ9fCYaGODvr2+KH7ycMbUFAelxiAiib0iM9K/pfs2hSYysWFq4DKMwBPuqM0tmnANvf4EzMvj0b5Kq/dtM+r71XLmVQ/13O1N+k4BmFz1Mz8grYJgl5ZRRxNGSunQ0KGliysinUTA/UDWgbP53pKGQxJ0OWyAx5f4loWDXCpJRcIFYkyZOxp33hPWROo2pa15kTsBSiMiVcBbx5XttiVAHRyb6bReF5zggscwDDna+2qgJvMMLquYAxyWzitxrlKNRgzAC33EufJg7NB2wx1h5ABSPf2tiwPgRui+GRtYd6WFxbs8cP79mTzIV1BOkO4v7R+ntdwgWbAXpz3FIhPIT2D1l9uW3AjPoRRTKSi0Y/HgANlrTZq14wF8vgi/KCotRhufua0tdf+gemJNLKFTbQmICXGXVwT4Fn7dvL8wELjwIAnZabs95rPub5XBfl8TlRwz7SXAZle83zBOhQat/YGn8tymjNgxSv0fcytAKqKJxSIYY23KP8DYTWOrgr9AXtjEtCtrHuJGjbsLktWFYAjxofnYRepVDFO0WNRqawQ/HjVAWYIp1Z2rEEXBavdddik9elv/2u/sL2nD+hyRUHcZ3TVweXqnRuwpm7hKGNraQ1BhmBYpXSGtK+lolS6eAU46806i9WePnfWrr72mrUbLRseDWwA99UQ2a4AYQCwbgHnf0UTdp1NtwgD7LdaKN8yQyC3vLhspzZWbZZ9b6EAu8Ks84Fkgwf379nzZ8/sk49uRDxr6ppCjdnBFzq+qD6karRhjQHoEKPG1ldr6/bGG28UwADXPX6ySesW4tHQPUPhQdrHXFdTNejc6ICIFy/j5LVegw/zWDrYZPH/+AcgBWscxoK5omwNXqPMyuNHj+zzG587oAtlW2soL0amX8wTyR8ojQMaV2/bokh0uFzZDqwDnmZ0jQI8AuQ5Vymt0QKt927dsI+v37DdPfTpBZ9BTKFn/WI8OjNuiTtmHCbui7F54WMHdLkwMj7DnJzPg9YFlqG3lIYQyRMAOlgptf5YI1ghu1GImH3FIQOQ4RolS9ifFnwgDB2If4R7H+tZeFGi2sdg0LeZBmrYwXMztI31KS5XADonQ9V/94BtMM5qnEguT5GFuzSaCSbJ+KiyuHCV+U4IPhJYNMiOAFAxrPwcIPH9nX3bero1YdkqRYoHPlNbjazcbJ79pwV0zpgnC4hqjmR2lbi6HC9XBQpVgFEK66pomf73NECX7zk9hq5cGZfpmIsDOsSZrDDL1TUQ3csZDALGswunbOFWMryyVEGqPsLB5z2TEJLQ0nMExCZAr4LWQ0NkJlHlh0WEI84ujxmXSYjn51efk6131bFOrufJfcgg/JsAne7N+Ucc5sSep6zLfG2VTigspC5DEPGswIrUpLV1dhb1xRZtYX6JPTd7s7NW63XgBLcvPv3IbnzyodVS83HsLevQRTkEALrscs3M1y0fqcXdWEHJ3nOQUwhAl8+zA3a3dul9zVGACQpBreZFUPM1AmSiF4KrNAYZhrNAz4CoCqgL3lR0rinLjIhOCsDmzZZdeYXVKfbt6+gigyyAbLdeRqH14A+ZPxbrK9kf89P7mldWVKq8AtdqTNnd6+vuhXCZ9VuvW//4mIVcIXTmF5cJ6NZWPeuOs616THDvsCBBeBLMFP1hfdDYN3/l7jqWuCriQCPmmPThlh24XFFAFYDuyd0v7dbtrwLQ7dK6QnfdwEMYWPyVrr+TYSCKWZXrT7Ti+1i6CNUjGeV55hcW7Ke/9Zusc0c94nhkg+hsQvaCJIKhWyTpho1kknLP/QzAq9FqIquzbatry6yRhlIUUE48Y7oEdA6Uhnb/zld26/ZNu/Xlw8JSJrlGuodBN2hNFrA8RwA6nFVmk3Z7tOYAEAFQoY7b3v52uKuPCehkxJCVSWAH42eSAUOiHMjxHyZPK3HEHgf9k+9GSTF8F8995513OA5kpqJ+HKyJAHSw/n567ROWkQEYb7YcnOJzjJFgM7w+uBc+Q6wgXK9wLeN7sNDBMie6xjXsOdt0Fy9crpcuXaIiqhg6nV3MEetx5+Z1++T6F7Z3AIskwD1ijpUX4LJBSgG+i/sDbOF9z+j2biSSDzp/+Ax7INAmuqzyaQJDhBRBUYgKCgDRsAK2kDgIiyGAGAoad9pel+/8Be6LoVA3eEV0psD4FGrB8DRY3JG+MuxbvVW3wXHf0DHp9NqF6RY6fBnp6yVJeM86TQ6HlxOkZjZ50HAY8N3MVPlaFrQU0KpNkAAptFxYKGjKLwtUClHjOxyHGQNoXzx9YYe7B26l8GhvPjsqdPE1kXCEkgvQOQObzOaURa4ABsn9KUZdOhbLZ+ngyJoiYOff8W+41UqJA6oKHhXcAyuo5VMWXhkATUKKZAOf+OAk6HGhNBFq4AyHBxYxIE0y2eUV1Pnx+Cn96FAB9CEuhJaZpBHpWrhcnT7UJm6yflkeog4BD3Y0Dtecs6VDiRF8RnKRcT2hQUO7mUGGmceWaa1KkKkK+aXAKxhopfaUhGwGlJq7gEwGiMkn5YwHFswIQfC6ZuUz5ZaUIIbLNQMV0o3c7an3MMdKt6RakpWJRRRSiFFqdGxuYcWWl09bZ3k9ei4jTAKWAtSsQnkHaJB9u3PzU/vsw19aDfF2UfZPFjr8BoMfW7/Q7DOwyiBT57Y20wmaDpc73WsuTPP1zgwc0Omsa79h+QLJcIxM0Xcrj340hgwmJRA8KccttHqe9jED0YIXhV9X6+pCbLIMiRi3u/9L153cy8UeVlrQFSAw80k3HRTnqbDEydUb1g/wIW9DVtYh03Mc4MLF58W12UVl7B16RJ8YMxXGFKKh7Gi3Frn9HODyaDC0w6NDCj0AulZn1s6du+TrR3zjfDfzILqmIyEJ16CDBs9J1EF0wMSeV0E7zn19L5wzI2EAtIz3kKyAYPh/8W/+3J7eu2X3Hzy0x0+eMN7p4OCQZ3l/H79RP0wZoG6tz9Z0hNlg7xEYLje8lJ2CT0fMH0tBzNRs49Qp+8GPfuhj8ZpATILgVMi/OHPn2hNuW1dWGg3Em7YIqABS4HJFNivOmctCtakJQDce2ePHm7b94okd7O/bsyeP7fbtR5HQB2AxpELNMB9GIIQkY3emsI7RWwUg5+cHAh01AiFnB30HHVgzJEV4QeBoh5nbeAU4VVMAWKTcg+b1TeqNGkHN4cG+lz2h+9kVGnkPRJOwrr7zvXcYuI8acaghB+vWW2+9RZfrrz/4gOANhhTIjFk8q96wre0t1hFUopvzng4LBcPtCjCDahUAdCqTg7kB0MFCZw2PLXzl6it29ixcrm0PIYkzjLljPlBYbt64Zje+vMXMZuBzj+rwEB2cGwdz4oMjtvxaWlqk5c3BHhJyvOuUfvQ9nbss72Ww0W/wA1jDcT+4v3F+BegaAIvIHcDZrnvHD9R6PH/mLAtpDw77lMes/hCKEeamcmisOFLDHiMhcMaOhuhIMraz6xdPAjp0inAm6oUSM2PNwrDK7DU5/FbsnbRLfi+YFV4XbqaKxaUQyMEMBN50HwlUZrPOwNc9sAcPNm3QLwfKxU7JBRI+pb0xhM0UFyzPcAROTuzkS96Xe1bP0HdKDdw1UhGAwE+21hUAtYLPNI9vW2KlOt7Jvx0IZEDu6goe2rJmq23tDlq4zNv8fHQJqLZeSy7XZvLli8irlpQCFMce428BdNGOxiMwVl0XjVkgC/EG3m6nLHXDGKzYS12vMXE/I4A1x3FkoV+14uE7WSvL9E9Wj3VIcYCaZ45v0Dx4FgIEV8+RBFCmmTLY1sEgrllCZly7w4y83d0jqzda1un2rNWds0YTNblQQ3DWSxSwJaDHbUHgU7hBCCHOwo5s88Et+/Av/swabI/mgBhrpqQIrpU5E5M1TUw8Axa6x4uAN8W/lZmM+dpCERojm7m08OUz4vQAga1i4ZMFvEUvOVM+8xHtV5UGy2dEZjmKCiORxLNqCEA8nsQV0zxXzyQsS59oT5EVLrCTAX91nTId5fUgvYTVjvNKlqRSOUoW8uALCl8p6EX8K8WcCsRlAeRnwAEarAH4AaDb3t2xubklm11AO6ULniQVyTayyHOfabRRhr6q9clilunAn0oXXljs8rzb9aaNbGjNTt0W5ufsN376I/vd3/ln7GALxYIH9uzpc3v6BP+eMTECLiYUMwYA5drDqsGq+3BhDQnAhkMAupq1GlAsfM0Ki2/oBDpHDCtoNe3suXP2/XffnVRapdiDl8CDT9cxof5EIo9iuQCGWA9uSqWDCb7L3usD+3/+9P+w999/D7O3IayXRwM/3y1Y9JAli2rFvqZIdgCwRNkKmgNqah1ZFmnGc1FjT7ViFeaR5UyVd2Jc2UK3MDc/Uc0AgPcnP/mJPX320D766BqBCHvbook9z4rH+IJHAdB95803bXh4RECHOD9YzOAC3t3Zsfffe5/AjElYKcYv0yVpA3Nvte3MqVMEdEjMeb71wj7//DNa68S/AfQA6ADscE+8hoUXiRSTipSvIayGn3/6gX1x67b1CdDAsxuuGEcSiAxEki2wzuH+Gi8+z1Y4YZ+qZU4KYCGjwvKn9db9ZI2EhS4bp3Dd3OycXbl6yc5fOFfwFsYu0vPkmcYMdpipW7+PeMq6jUIpx31h0cY6bJx5CaArmYYHlorRCLQJpEhgabKFEE9lFwo0m4p/itFKmIoRF99PmaZV4Y9rwhHCTb9//6ETXSWhoBQ4k1mrpdYzcfQm/ii1vNJSJaBXLSkiRq6NzQJazFQCR2PShk4y8JO16V4+wsmkhK+7zsc3afFw4isBXQP1jdpIqYYm5AGbVaHMFiiR9UX9O5WU0cHTfPS3TP3aQ5mr83ViPJqD1qZqaSFIi4t0X9INQVY5No0bAkFZ1lUBlwFflbbxfY1Be5vXI7tLq/PA9VlTg3BRHIto3M9TmUAgkAthiyKjcD1A00UWFywA9x9vsWj29s4+g80RD4Letg6AWszgmqm3vI1bo1lkYOE5DurMWk1YWIb2ePMre////TMbQ6BAMIalFZojrscYIU8yXVZpawLYxYfZRas1O0E/0RA7nw+/BqEK7hKhlTfiXbX/mf8g9jCfa9FVlf9kIOcgIwAy1w//3L2FuBpYPdxl7eBfyoVbzEqLumgAgFB7mtemOgaNU/sr3sn7pJpeZRC6W7R0fUFzKVtfTJ57lRRk0R0UacVxam20xjo/+PvgEIBum2VLZueW7Nz5K14wFYp0ss7xbLn/rYxTjOLMjjPLpC8CEybVICuwAo7hagU4apo123V7++237F/9g3/Jjg532Q52NESpD1i/muzjevvWTbt9+5aXrYAQGwxsZ2/X+gO3fGPfUPIGv5Fs06i5tTLHjMF6LZrGuLC2cLNevHyJrkHRKX67FRD3hlvavSqON0pApyxMKWITPOElDJiR2+OR3f/qS/tH/9P/aLsHA+vjvA4cLLBPNa1jbBBL4d1pdaj4oPMEk2QizkrnwPnTkNYkyGElOYjGM4ConiFa8QaexQ5AJ5rE8GGd++lPf2o3Pv/Ubt++TZe3K/xQ8kpLEVpUIRsUgAq4HcANbtTXXnuNcW3Pnj6zD95/n3uHZxXW47CK6Tw6oIPh3luBzXa6vO/gqG83b9/ivERTAHTghfgcc0AmLAAknledI9YVZU9uXPvIbt+9yxADD/F2a7GyXLFenk3tCScAWgDpsnbic7lli7MfRhGdNxkL9NutfpMlUdRyD88QMNUa6D6Y16VLF+zU6Q0/hSFbcT/yJ6ZdR03BiLOFNZb8fWaGyg++c/rc5ZMWOrX+ws3qcIdUshlBRDmoPR8MTpwMqHQNOZiJw5EyPjOBThwumCKotbi7VYxWQoaEy+DVsT158tR2d1CQMOqhVSxzOmc5a/XbADqOpzB3+12+DtDlTdA4XXubtFrkOWRrlD9h0s2Z12Qav8jZudOunRTKk+OYBujaHWQSoT5Uq7Bq6bkUDpEC78KkFJL5mvzMDNREoJmQMxjSoc8gIFsTC4tZrt0TYCRy8wvFQ0Ivf1/PEj3pIGnsVWDmwsFBYnVtHUCeFFi6t377d8t4sww+sJgYp+I2wJwXl5eZ6QTtH4qKKt8fjI21uKCZDVjKwc/ECNrzDNwvTWs0OzZAQ/MiIL3suIJSC48f3radrad23N+3+3duQ+WP+/g8ZG1wwRcKXFix8p4IALIkRrRYo+uKQeJlcLLWLDNCnoUYn1v/vL6Xn2//DctOPvMTawYoO6WVn4R2BmP6Xt5fCk6U5oDJg3OTezgsdCf22jtlnPzRm3SUFu5lWjvDrcl5V+pu5vtEjL8DjsKyVNKK6I9rH2VEJmhU/KkaGhFDk3D39fe4Rd4zBoFQlZ29bev25qzTXWbnBBRbltyTwqxAb7YoYi3R0ANVizNlrhchD7J+xrO0FwiLgHGq3WvZb/3l37A//Ft/YOPRwA4O9uxg/9BaTc/Ebjbgajqiaw68/eEmXHpPKKQ3Hz21PRSgRcIFwg0AfBotQ8OXUpi6+zoX5FaMKGLoYFlCAL6DTvWQFk0QgRVuLpX2YIYlXLZpTtMoo8pPhoxzOTYbHNh/+w/+gW0+em6Hg1HRkxoehwJAkLG4ixWKC5UrhByRbh1Y0vgesTPLS16cFrI4W4ky3xIdSbYIoGA9FucXJow1sE4BID3YvGdPnz6LjGunBLZ2g9JlxnV47Y3XDS0D97d37cWL5wQUsLD1erO00MFihxg4Ty6YLNosGSC+AoC4sLTIDgkAiPdu37FnW8+LGPps2YKyi+ejFRqux3ihBDiNufsaz9vcfGA3rn1q9x48NGSlkssxYczDErTmkjtQ/AHoZAXPoCzLjOIcpVwA51++D5IruE6xj9of8FjQkZeKiZMYFk8oC69cvWwb62sTNOYWOrfUsUboMOq/1tFrtl94/wB+sQeXrr5xEtBdvHyBLlcy4JTRqUXI2rhei3CEVLP7ScJcVr1q1ogWQbWVYu2LxXFGLAHlKBXuJcTq3b/3MLVvmrTEZVdlBj9V16uum1aqJB/ab3J9SnjlQ+/aQ/SWPBFc61eWBHMS0EkwfhPzqGbj8r7MyBWwDoGZ6kJ4FiyuaFEL7nRbtrAwZ4uLDuh08ApglAoLI8t1UmiUdekE5DJtaG30Hc0rCykJhAwCMhDj5wqGTyU8qsBQhykrDK7VlskeYiYnQXVZGiTH5OVnsLzDFKCncWcXrs6DtxjydnoI6IWVYGNjoxBCOOwUpnHfbKU5nnGtD/EW0JoBJmHNG49gaYJAa9sM6kEhk2uMuk0D9r3E/RBrg7CEmzc+sd3tZzYe9G3rOQptliUtsBdyuSq43OfnipgHuqceyipRIbQzNmshrACu6OTiFs2W1nfEX8KS7vF0LEJLsvR9KTT2WAN9L58BKRX5MzHUfO6m0WB5hpz5iwacrpCtm5J+AkShU0aVVvVdtwbBP+dnhaIiFfzluKJTjs5SQXdh+eP049hnxVl0I0Cn7xf3iZMrGi/OV1FIuywXQ36pWqGxCBAAWztb1ptbsN7cqp29cNVQHddpMPVyjjM/QpNyWP/i/CG2B7P2b5RJTz4eKOQlL9O8WF6mPrbubNt+7/f/iv0L//zfsP3dbQp+AjN0eIBCgVIxdbODg33rdbpU3o8Oj6h0PH78lAH41659bM+ePaVwBxBBuzDQPWgKWbLYI9RyFx9TIgFCD773zvfYAF3ufSbj8OyMaTHDbwSpr22ssxSJ5JLm8XW8OO8TaYKK8Mh2Xzyxv/9f/ZEd9Ed2OBjb+CgSPmL9yDOgSIWlUPTL2DYk45BeZNzweNNu263qbsXxZAmdo6wgOz/y8y43Iq5dXlouih7je+A5lNGsaTmZKMT9joSW+cUF9pjFfty5/RX3A/cFKMEPFFG4AFXvLgO6zM+1nr3Zrl15/VW7dPmSvXj23K796gN78uJF4T1g9YWVFfJLgDj83Llzh8/HPnY6PcamsRDDCJ1NBnbv/j278dFn9ujZU4Z/qdgvM8nTOmg8KlkiY1W2zGU5p73P/F+vhYEK40M0PtBe4BlYI9CsZD54OqoQbJzasFevXrGlhfliD7Vfk4DOwSnoGzIhjxeu73fe/cnXATrYF6YkN6TaTZm4MxPKk8yMVsw3L0gWvIWmkQLEJXx8YgNmm8GAv7u9x6KLThglA5l24L4OrL0sZq4Y99do2vlZkwDKPymLbU5melYZtF89CehE8JmRZGDxTYxl8vNvA+jQ/qtt6+tzBVgjUwptRECGQit1Dcj7m4F9lblp7Iopy2ZqMaYs1PR90UQ+TBn0Zfdo9Z46jLp/Zii6Nq9pBpzTgCUZJss2lII+71PprnM3AuJcEAAOzRLWN7gNoEkdHHpsiZQcHXp8HzWmWCJAgjIsLIwNCoGjbC0e7nqDVgoID1jtVJqAZUzqdTLY7ecv7PrHv7bB/r5tvdimazeDAdWgo4Uu4snc/TmMYP2gTghsADlaQPwHtKD6j4yRi8xknXUJGcY9kW4AghoEd6StmnroTnZeye4M7b1oMLtZXnYOBK5ER+IT7mZyV2pBF+aeCAeuDthhkUCpCf1d0J8NCdQwDzoTGNtSC0FYumg5/0rSVTHWZPpTXOA0nsixB/jU2Ir5qNBvilGVSTGP2e8bc404Kqz7i50X1u7O2uzcmq2dvsDXaCY+Mx4awiuKGE8KQLjO3ALBcxETaVTiQ51X4HGT4SP4Dmvh1UbWne/Yz3722/Y3/vo/a61GvQQmaFSPf3BbGeq1IdGhYUf7hwQ1CP5HNq1KliBO6uhoYBunVu3Fi6d29+49/kOA/vNnAATuPtO+enZtx374wx/ZxYvnIw4P4OXYRgPkP9RYPmJhackWl5dI44rN/afhteKBAM2wqBwdeMblP/7H/5sNZ5p2dDxjtUF4AKLwNGVcJM4VCn6ANdasdGJCSD/BMtZpcIT1KLPGARhwjmnZa+B8lWEEmKMsRrg/1nBpYZF7qfeL85ASc3AL3ivoB+t34eJFe/udt/mszz+7wY4XuA8sdABx4DfgQSxbElYryZEMjvA88Ir5xTk7f/Wyra2v24unz+z6Bx/azsFhEd+r4sPwXOD7uDcSevAcvLexcZpAD+FCzWbDjvqHdu/eXbv+wef2fGeLCZH9wZEndbLrhc85K7VQCgAasWZyE1eB2gnlKVnH8ZnmKrkh97b2E+sIUIq19yxqlEAcW7PVstNnz9grly/ZwmzPeWoUdtd3C1zEyh+qy+jyQ67pmzdv2k9/67enA7rMQP21Yl2cCcsUOE0oakAajBYmW+8khMlkIwMVT2CGVTBUFobke8fu0mErKGg2rvm+eLFNP72sUJkhVg/gywBd9btkWAlYvcxtQsKsgMiilER6OIlWFTVDQOM9WXGcJqJUQwKOGUwU2m740H0veEQmAnspnCascnkVpgA6iOToIjBTaxpcrjggy8utyUDtwvXomZkkLrlggy6U6ZyJXtfqMDskcO3P10SZvq5xlGAqGtKnwr6ayUyqh5LzabJGWQWVokOtex5jIaSLsg+uJbP+Xbg4qoJW9cIEGAQKkCWGuLdXX3vN1lZXwyqCxCzPJENWkzRE9E71zNUoAqwsWTRGV3wd6J4Rc8hu87pbLLhd9wbqAGyo5+UFVOmLsRnGW4wYVO5FQZvM+Hr29IndufOVPX30yLa3tieCfcXgpeGrKjmz5pnJrkzFWC02jHZ6KvZSFsug8UzzpTVN1hwAJVczPWlDNehcCGl/KMPS2RFT45OD/nR9IQQr39H3C9BeJEMgPslriQme6KzqOXQxhXsb85UwcMASY4+sWQGdKg/i8wNQ+eo5bbHsQAhxJYpUv1soH5UqAuSjbJsXxXKjSDXcTaoVdvJeYX0MBQ3ZcTt7h6QPZLqePnfRGp15G6Ef6aifqoCV+o8AACAASURBVAW4NZMV/wHo5MJVj1vG18UKRrZksDTuq7cDxJkHX4eiYtbttOz8uTN2+fJZW1lasJWVdSYqnD51iuUwQG/szqxuPWG12t/bt8HgkBYNCGAAPICYfv/IvxMto+CmvXP3ru3tHtqjx48o/FEKA8kG3dme/e7v/56trqx6lnx0cICrcH5uzjqdLucIt27/8Mit3E2v0ckSGcG32Cor1t27ndRo7cKz9vdhoeo7aIi4vLu3btovf/VLOziApX3GxsMonh58r7y2jF9FLCPu6bIiXIoqaguL6TASK+otGw7cyi1rolqtARiAjuuNyEoOKzLOOgLxJS/4DDd/MxO4BMLRs5Xl27yzw2uvvWpvfvdNArovbnxpX3zxOSkbXTDwPYA6gAwBI8k6Ka1+fMtsbvCw1fU1W1lZta0XL+zenbu2f4Se034d1h1uSsVBAihm3NHr9Gzj9Gm7cvWiLa8t2/7hgd29f8duvH/DdnZ3SXN5DMAQssCJd8MVikQLjRG0pO/obGe57cphJI7GmsIymGWe3M3ySGLNkQlM16kUoZgfS5ZcPM/ew8JWBc8KOVjImXDBMim6XmPPY/CQjz76yH73r/61l1vo5C6QhidGr4WWMCTQSiUjspara2XFyJspoqG2HzXncC/VWWHtpKjfUjJ5LyOA6zcfPrLdvb0J7PYyADYN0H2ba1/mZi3QewJ11WszuMrBzFlgFUw7mFf1Hg7SEPjrMUcuN8t+nhOQLSWvaL1Lxp5qh8WXvBco9h/goMWDwz5zy8iycg2SLhaCGw/ElRYnIqcNIh1OjafY22ThU1kT0YA0pKpSwDGDQRYHxU3LBFBhxMzakzcRL2vgZZdn1tB9bFF4N7m6/aAOvARP9JItwATLMEw2osZFnXaHDAZrBusbCmOubTiIQ4CwtCZ0R1E8hu7JQ1+UdEBAeBRFVh/iJqr6R1kTlg9qMyjc+9r2KdAI5thqyBuRi9lZHbWJXOmBKxAWjuewzl3/hJlfYJhbz54XJv8MfiWwyvCGWLGgQe1bDrkQnYm+dU22oIlmMg+QwoLry+eVFoVp98kgRUXKq3wF3yuAX4QX5DHCnYgsNwZ6Y30QpR8/uk7AjnwsJXJpzCpwLQY7jf7zOdFZyTwOdJHBZs5gzWeX907u4UzPhXIVCrDOU+bP5b2iF2oISQC6F9v71mp1rAcrx+lz1ltcs9FM0xrMnisLdWPeOF8MJo9CsY26LBKuxnq0sLfKwrWe6OIusLLYtGdgg6VsrK3Y0mKX7vZWq1dYlCBUoRThTNHqsrjIPsN0mVI29L0+GSyNgwEtbjhvoCElB8h1iDMA0IH34ZJFB4K9g337/g9+UPTslBLDeDvEqh71bX931x5vPuJ5I2yutGhSId5M13imrD4e0+V8kR0oxsd24/qndu3jjw1VMtCFQnX14HLDD607iY9mY0hWVmQI2d3ZNhv1rduBVarDNmlOt5OhMH5WYQV3fqJ/5O0pQ9e7UKA/LSzVrsx6rK5bdz0vZsTWYwAfV69eIdC/+cVXzHLFd9fWVjgXWehyHFqWCxkDaA0B2LDv2CvExx0N3IOBz3FvAPhqMenCUDRTt7n5eVs/tWrnLp43BOI9evLIvvj15wSXuo4gjoDVAZ5AHeYKuQdQp/cysNPYs8wp5a4bJlwu+3gzkM28XyVLhJekjOJ9hOGcPXfGut12AeiqMjTzNu8G5Aodky5GI3vvvffsr/1zPz8J6FC2RIvOlHUKtDiyE+UKMpyYRN2Z0WYGo8MhIc7P6g7isratIOsMFF0g1hkgjjEh8w9xE/nn60Da1wUpT87k2/8l0HZijl9j5asKNm7U1wC6CUEmQBN2hSwYp42a683aVO7Omng2YqOoeUFzRh06j0dZX+9OADoKTwqNyINzE4lbG5i/4jQky6oAfbaMYX/BDJTxUz0keew8TGqFk7J98JwM6CTAGOieMv6qNCOac8GLlion6+NpHbnWKbCJ1eJHHvuGQw+Bs7q8wt9gQlgzB4SIgfHNwfVFdi9EFgWcW5sEhhAD51mUzjOPEeCKfcClsDaAqbKWo1thh9EgG6AT54UAP2hBlePpImu45jjoo6wDalV17ag/sIcP7tnmg02Cui+/+LLYhwzoFGdUgrEk1FOcW6a5bEHLgCgDmtJCV/IIrYdoRVppFaBJAHGZKrwH88/PFw0JYGXARGUgama6Zd3LMShpJStc4k38neoFio4ywCo07TQ+jTODWrwnuuQ4Uus3rUF1fsXfEc+neVXPjt6XEDoJJkurj7qywFq8tXPAOl5z8wu2srZhcyunbAblP4ZeAkGCxwWLB5x7ZryXluFZYQomYtCiywsQCwsRa6/BYLzMDxRTuF1nwWNWEdAPhRI12LyvJVxPcvPWazPWarsg11nD+VtfX+W5U3yWxilwAkACxQS0jISPdvQSBzhj4g8ACyxWOCtJAda5fXj/gWfWhheKIKvwT2nlJwtfS/CW9A/gFPcnbzy2Tz76kK7J/hEKzYKfupUmwvW9X2jqD6qxyaAh2gGghqx4Ts/UiO3B0FcWWwFrP7JkFeMJkFdYFNHfLH7En+Suw9sI2SB/hZLacbctXktZdA+Kg0BYkZDhis++uHGLGafYGwA6zAOgTP+ylSvzePFBWRTBXxFfxri8O3fs4MhrEeIHNIB/Uvww/gzGXHloeB29pTkWjkbR3gc37xUgW/yDSokhyays3Ycx4Nl4BuhQMiqD6smzqYx8lQHz86UwDoE4jFGvsbYCdKXc8sSXuYV5u3z5ip0+tU4ZKV4oupKRS/xHygMVBqwF6koeHtpf/MVf2N/8V35xEtAhy1UBdyXj8eB+MbDMNPODT1pESqabBTwBQPiJcfgxaBCBLDGqM5eJ0AGJaw440OhXp4y/nNjwTW7Sb0pumAaM/v+8lxMxuPhgfKn12TQhlZl1KdzKjGFpzgJ5WYiRKSWX66RV0l1EmdkXFjoUL6u5huYu12aRTUjYRm0ORBx1y1A8N0Ae06kV/A2NNuLC8J60yVLAOQjE+7k2n+gi0w40VzDfrJ1S8KXsUgkcTzrxsjVigBmoiFn7gfBUn/zj7yup49gaTf8czHF9/RTjHhD7hrUh3Y+OKSh0X9ExLM05ZoS997yoVcEsi0PuFUQ9u3N8zArzdKN5ZxoXgi0PhqbbryifgDikOmPj4H7GGihuhnsbhY1xLrAmYFLeR3Jgm48e2cH+kb333gcMZM60pvu4i8bXsuzN64kR3OeULFMFbRnI67NibeK86/0qL5gGDDW+DIycB8RepTZZek9MLoPL/Cz3KClWz910AgW6t35zPqnWW8GLQlkT2BSt5fNcBVU6DwK3ubuFK8zlWKq8RvxRc5sG/PRsfaZrxWfVig82FwmZnX0At7rNzs/b0vKarZ29bKOZBhMdBGJgyWMIgiGw/NigL3A9QwEliEQWI0CfLProXnI8TOVXjinM1tfXCOyODg+sPgPL3Iy1GnBVOs0JRHA96q7waL0UE4bP9Bp0z3IXs7O0rgBUKI4sF132LhdeixHXwRqSrVPaP6wZzidcfsjSlDWHa8jYwnBxs8l72Tc475eDIo8PJQAhEB7YJx/+2r78EooUBL/HkXIfwjvl8XOuvIl2CwVC5T7G3tFhcHRIxQyfs/1Wu+sucVrzo6fuGHOJ5Aa65v384hngSwJSDu5G1m7BMuQZlO6UcQpAhjytd22EfXjSBEAHit+CKxwdOFCEKxEJdZgTYwejPRueBQsq5xogX3uoc4Z7CjziWbhe7kqsBfYM9COlS2BO/EbGBfLm2kzw5rENDnwcUqa4nnyoFUWL8RxluMoCKMVIMlb7UPIUeAjV9isUG3fOB7DzfVRJFN0He5XdupSBtRlbWl5mtu7G2qo1cR6CxlVeRrxDZxxnwsfo5ViG/QFBMFyuf+ff+ndOArrzF89FYWEPCnXw5taxaUBC75UApNQIM7FnYaDXJOJUsw5/UwikukeZSbvp191aT548K26f+69mhpyZdHWc08ZdZaZaxHyf6nsvu08V0FUZcRYA1XsImDlDc7O5f5/f8mg0xdFUYu+q8/c5lTF0BcOQyxUV/OtubsfB2VjvRtB3tJYIa5Key1R7EgRZHbVZbwcE69exg5hg/HleHkszvWNDXlMyWASMpnZeUiBgocs06LRRFj3Nc8+CvNCKqBmXGYDShhBDMzvrQbXdXpNMBCAO7hO5ZfBcMp9IkZcQLgBQgCnFj1DDHJVFtHMGKRMDbMSG3dC0IbyQ4dfEXsNaDYuOoW1Oyw5ZeBYgGvFziJlzKwMrn6cm2dzXsJ6CXtByp9vpOPM6HrNAK0qfvPf+h9TmRAcC0ipdUoKLMAHynmUSCP4SU8lAqgBaiqcLy20VkAlk5POg/ZWgxGclsCx4VAEoFcGm85rnImFdPW/+DKyRg4cqqMwgkOcuJb9IGHJtyuM0wS6y5p35hdZFFgdah6KY8ITVLtXpymPJFkEJsaqQESgphdxkLUEX1N5miNeOR7azB3fUjM0toBbdop2/+oYNRiVwKdyN5DNwUaHlEKyWYamj0uZuWA/cH9txv89yIr3ZXhFz5orXyA4PdkiLWMHZXssWF7qssdWYQdafl2fwfcGZ8fJXArvlZyUdFuA4wBWtS20kdnnWY6/btW6vZy24bDuos+llI77z+ht8FqwaiC+FC1cgF7/VmopcVslJY7fnOg25KzLLO+23069ncJNWyCtG9uv3fkVXIix0SFwC86R1JZQDgY0M6gqrHHgprPyo0zg+tv7hgT15+oQFxgEQsivSW7B5eA7qUypG2zuwuGULIMv5LUA1at4hucfjeV3RLoFleYa8/A34VKOJnrIe5gE3OK4BoIO7UGAIyi9qq8HVjY4RdIdPxElPWtwzj9A5Eb+VhS4rNBpXBr94Njp4aAwqrZUNBXKjCzDiM9AMxi++h3tny1oV83i8Nnig10NUSDticqUUSHHPCn4uXEwKgMu7UeezL1+9YqvLS9YMmsc+CNBp/Lg3w9Hq8FIiftItgI8fPaY7H3Gi//a/9x9OB3RiaArY9ZtGVlolZioDrkzkeSDifBpo1khVk2kCKDFTojw0Yr7y58Nvj+BTreY0q9vLEwR8NN/0ucbsh807U0x7b9rnxf2L4OlJBpvvI2E27Rm+TiCUAHJFvz+46SIw+ltk4dIyodIQ8fBsoQOgA6FAWzlzer4oT8A9oAUuGBli6RAQDHDGubkFajQYWjMCvXOWY5Z4AnTTAWeZFCFANy2mBPnNcs+XB9APWBZy+cBPAjtc6O4QMHcwHa8OPiaTmp+fZccMb7EzY/2+KxhFrA0bnfteyAWQLXSiYTwfsSRYC1jHij0OUNhsttl/FpozhFm71bDd5y9s6+FDq/WHttBDRtcxaz3VzpzyuNFxFF4d1RzsNj0mBmdKYFGuJMSKgTErmHjIwNmG9Udju3nzK/uf/5f/1ekh9btlJf3IjvP10/lj5aZiKzPo0ptVC5vmK/CXmWUGano/8wPxkGlWK81PrurMY8SHJOgzDeg1jJ01FqEt61uKCet7hXAJHpQFAmk3igJnutJ8Xai420R0rvvmsJLcFzmvpxSMDAgzf8wCX/cV2JQ1oro/PveI6QrXMN7b3oNba2wLi0vW6c3ZhVfetAG7Tzld4Rq6BVnWJVlsoy2SwNYxrC/HbmVeXVmx2V7HtrZfUJi7NcWt9bW6Az+UuOn1mra8iNZTUAm98wZ+FEs4A3ds6hak9c2WNa1Rljl4LYsPFEvWSGw0rNXtWG9+zi6cO28Xzp2jm1Bxrnq29hNCn2AyLDosxTOesQasbwT0k2chnwE838FnZE0zrGJkn3z8kX3JbFAolA66GHMXIMc7cbgCJXBe8BIwf1pCByiuYvv7O/bi+XNrtt0d7SDea1UikxxKKIA6AEYR42zuChUtkzdFvVjE4sJqCFk6HHi8nRSDkpY8Wcxb9Lm3hmtdTx1tlhaKrEs8R10X5Hlj1nC4ckWzmmPmmxnQ4X1ZX/EaawYwIw+PxueyzWOG6fKnJ8fHqDPD9Y0eqnoP91PRYvElAUKtlX5rn92bg7+Q6Obxpo5VHEzq3OC11hw8ATGCAt+0aCOmsdmwU2dO24Url211YaGwgGdAJ68onoj74R5oSYY9gPJx7eNrdu/uXa7Lv/sf/McnAd25C2fHVeYmixkPVtiI/CCdDIqnmAjizBs2ufileyofSBES68aEKzYLB2iHMBGjOwQ1kCJWLTLoXgJuMnjL9ys4SXqRNftp12Yt+ZsKFsvNmWPtMnATGMzjyO3E8vsiTh6GEEhfFxdYHZvWWb/LLUL6uGdSoq/eqdWeuzvHCNx2N4QTu36XzOcIjB70PDy2NtyG1NTRL68s/0ChDrYGkBH7pXUVDekg8Fpo9EFjMm1zp+GiLMwjbqNBPNwIAdrKVUSLF7Amoh/veCFABrCKf91el6VE4LYEI8SBhnYJJg5Qip+igG30r8x7LvpwDbyMIcwHv2CeEP5Ml4d27WmhLMdgdeuPBnZ4tG/HcEs8e2aDrW1r9A9pCaijZl0DLY0aNm7OW6vTtlava7VO0+rtltVabRvWOyxxUovyDrBAWMtBPsljZAwo5/7AGoi4nmOzZw+f2H/zx39MQO6NuP1fUVy4qVZ1Dkq4J5MVRSZcQy8TsvlcvwywlbRYlhERzyjCL2IMzrRz+EG59vlZGjPrnqWknAJUBl+RAOV3xy6AJ3hN0E4GSlWwRLYebh0w2iyYpt0vWyIm+EgAQdGWrCkOYB1cuaXLG4xT/IZlytMO0NLo2Jqw5EZj7wxQEJeJn7ze23v7ZNOIoWu2Z+3CldfNmh2rsb6hc3m0Fzo+hlXNm9EL4Am4dpoNnqPZXpfCFkDp4HDfBmPPwKTVjvGCpbse7y0v9Gx9aZZlOGYaXY9oZIxsFC33CB/Pfk8FgJndnf6TYFTWtUCmA6tJesH+YA3FB+CulVUPlqpqDCksKOBYrsx68WsoVojIyLy4pDc/KFSu6m7BqlMpMiYOPHxwnyAXFsEjWOpgMSNonLH+YOiWf9aY9JZfCDvBNXXYNCkPEbN8zH6osCyih+zi4krhQVMfU9Gd+BHmXCRphcsVVjrIT2T1Yj10ThRqlUFECWQivCa1M3RrahRBhju21fI4usGAbuCsjKC9JAsk19GWEB1pwlDBDiGgLQdDpJux0zHWUsV4HSh5oWLRNmtfgkdG+SS3GronsRbuZ51zrQfGp3OL93B/xNDp2QLUSJ6qE7C6h0TPLJ4dBid9j+eThX8xjxlaQiXX0JcVIQeYP/uvsmSLG1DOn79oF89ftPnF2ZC5rlBhz5TU415L5zV43e8f2vFoYLdu3bbr16/b3t4Bz9+//3enALqz58/Q5SoGKBcoFhhEjwGx9xwZRNmKRwsnhKzv4zoRSmbKWhgRTGY2ihvJn/lGj21vb982Nx8HZvQsk+K6oqRH8dYJ03j5yctfibFWAV0VgNEtUylfwnVJ4+DhVwq+hFP6vPr9rwN0EhgFUZEdTAq5QtN7ybqU1hRly4K4vOYTijRurM56pXVqEc7IpAVWGdkQ3tVocE0eHIAr4fkk/Cc7L2iNy/i1pKFiV0PXQGYbNXfE1RX13+LQztRswObaXqvJ3WRjgrZue45xbwAq+ulAU5/tkcki8BqMEpokLBB4BgAdY/zgMqnUJZtmdVHdr3zIs5bGQOfwhLL6O+J0IHCtbvc3H9jW1gvrtZssPsq5oRTB8dD6Bwe2t7vNuKTZmvdsxI/i5eAa7rRb1uh1rDHbs9kVNFnv2rjWtWa7w/6FiM/oojQBLB9okwQGhziZ/b79vf/yP/eepgiHClefstxQpsHpzEshuH4Wr1PhYJ0N0FO2wAk4ZPCi9zLIkUacrXsZdGjPsiWqqpTgmvz9DNIU/zahYWM6URqFwlLxglYWZa0CH30/8wLtMb6fXakas4BF5oEaax5j9ToxbNIgMw6dqjOvlABB30sCOQg6Bl8aXfbI/qw+97j0Wsfejm13/4ClWFBcuN2dswtX37AxFLs64qngSlLzcleSQLe4L4Qf5ACsPId7u6Sfo8NDdzcBpIyGNjiO+n1RlV9z9/mM7NTqoi3Pd62NchoAcVHLEHCN6wN3lE+9cHFS6YjyJNLrFN6RFcQS9Jc16DDucj19lxz0ORiBHFOmJ94D2IOCBDknCziuwzUL87O01GGPYCHBD1tGDWn+9YSIKNILkOby6diOh6jNhvpp+3awt09wt7WzYzs7ewR5jO1kr1G3h4CjAeQUa0Ll5NiePXvOwuGw3s/NzkarsrJPa/YmaF1yMpo6ONTrbcbO6fyCxkRnWf6LRgXySgXf+TWAB9ZLCqGADEAd+KMUHqwlX6PGIMGWK7eQPfIMCFQPUYom9swVbmREe2ym+JX2cMjMvOgVP1L9SDrFC9mP++PZXuamXwAmzBMdIhB/KSWqBICwTCuusCwmr89lcS/lGAC3A1LsG7K95TZHOM/KyjJlKfCTj71mvW6PLczOnj1vvVkkt5TxtFLi5GbNz4OFDrLjgw8+YN1FyNCXAroLl86PtbFaVNZSYTZJ3ZlH/OBGVcYtQOeH14MrMTi5qPRdEQ3+zq4GN/G7euZaHmdPRgUCQMDqzg4OUpz40CZ5WZFAP2mx+zbu1SoQepkbt5h8Am7TQFkBcIuot/zNEvR9G0BXBZYucKfXr+NnFZBZBX0leHbmAeGO+AOAurm5hic9zIxtfrZn0C7cUuYtYHJfWLheyayZLAB3pCRHaDRg8mGeL4B3mL6dycN65XOREKKAjDpnFKZhXcA1zejz6f0F0RPT67DVIu2+0+sy7owxfcfuwlEXBAd2Y8aAwKoABou2jbRdRMo/rWdgyhAoERRPN0uUj8AYJeBprUCl70LwlkWYJZDdcjKiJQz3Ya2qvX17svmksHgOB30b9vsMaIYGB/c11TFktMEijRgfnD/EuMzU2BMTBVkbM3BjNVkMFWovwer8qrURQ7Qwb72leeuh8jiUL1grGzM2hsl+pm7/6X/29wz8FsuZAR3WqnQpqkyNW/jEQEuB6fQshjbtXOfviAdUr5OSMA3YiSaqFr7qeRDo0734eWSSagw8j1FDT/tYAB8WOi5DKrJyOXHeU7iJBFwGtgJbTtsRoB43qALD6hj0zLw+GdC5zawM3fDMUT9/RSmVUrcth43A/Ei80FgxzoND1Asb2NzcgrW6c3bm4itWa/WsNvJuDy5cXChC0ELxwQ+sQwBzpBsWHHb3Edx1UeiD58KVcl9XxLJ12x3SKGaxtjhnXfQMHiCeKywuYcGmO5qWf49V89JvLigh/EPtc5rEWU0JdpPrXrrcMAZZksWXM5BRIoOfW7eKEvC1mrSCgzci65aB7XNeEw33ARAAmDnYP7D+0cCTkobsrcLvIC6WpV5mhjYcHBn6b8LiOSKo8BAmuEpRWmhre8d2UDD38MiODocGfOiZqmAFDthxb4BIrP9sF9mfADq+6kxSwBimWJozGMP+EViNasySleVSoE9yWWBEIFz0O6EgRe9feHbQdtCLKQ8Z8ydllkAp4vf8jLlLu2j3Z4gXg6u4TI4B0MfnAtdab2XawpXufAotQl0h4DmA0lHE7srTcDJ2G3vnlRc8fg6gUT9KrPPziXOAZJMy3Kx6XeYV9BjR1eotyMQbFxZgBVyKMjjRF3lmhuVW0DXo3Nlz1m4hMa4EdHoOrH5YG2TuOr+C232PsYm/+tWvirAG7N/f/Y/+k+kxdFVGrCBkTjJSf/3mZXV1LqgX2KFAkgZUAKXIJMT3RCxiarhGLpZpljtqf8fHJBgAOgZ6T/3BfGAJqWQy0s89Wbaj+nUyY7kEv8Z1WzDcZJ2rWuqmdZ+Q1e5lAE7PZ9HRFD8ogsnaUwaLeR7fBrhOzltqsAfysoCt9Wm9woFaWujZwvz8BJDLz/Y6UxGfV9zYXRQsthmBxWDwdJdWkhqyJaGkk4gNJK25yRshHrhf/RjB/m26EhvNFsGMtGwK0JRu3wXYiQwqgQl3ITuA6sNCQYvYKDJJ0f3Iyx7AxQkB1m4AMLn7ZJRqPIluYYkoYnZSde9C263N2OHREYHuIa1uu4ypcyudKzKy9rC/K5h2f0C3BVR1ALzjOgoMo4XQ2GbA5eE2QQwMTPvIUEMU0rhuLcSGNYcshFpvNwx9KzEP9EnsLGzYwtoig5hbjY79F3/0R7a1B7eYrLQOQATofH5lqQMIWAlL/J5Gn9lKkpU8vS+LWP5Mr7OQzYBGrwWO9FwpABkkZbDN+0adpklA5+A9//B8hcu1Og4BxDymaTT7dWui5+uaifEkC6MEqQKyyxhNF0xDr6geii6SEcqyMgXAjSxw8VPSVoRoaK3FR9BGDi215uYXrdmZtbUzF6zenmVgNlxx3S7qmw3pOspFUuV2dYDlwfToMIFHY4wqDYLzU2u0qBw1W3D9w8LVsLn5Wbty/rSdXl2g+xJ0jzOCXq6LS4sELI/u3bRnjx+xkDDqTjcovPEcnJoI+kFICFx4lDe+Q9n9D0GsvRKPqO5B/k6m34IXFZY8j8+iSy+seri3+nMC6J07c9buP3xgZ86cte3dPfLSXscLHxO0Hg9t/wBxhUOrG2qLRrP1oe8lQOARskRZhqJveweH9uzZC9t58Zz75PqIu972D/a59gBScLUDPRMchtsy0y1j9SJzEr8F6KDEC9BJEVEQv9atpHUPeck/uLbZcus8FGtgzgNk0AIMgxhghFF5G3jpopgueTFd58rs9fOos829Gg9IK4qXwzpL/pN+sQ9NTw4DbcBbwZCH8di6Hbjwve2h5qX9FL/VmuA7iKOGJ0d0XQJWj5XzwszuHlbcoe6XlVGeNYJwTz6TxQ/zWVpaIPhnwkmUEYNCgv7dBHTnz7oxhKVnPOmhjLfz5zqg87hW7OG1a5/Y7du3ibNAL/j9tYBOi0xNhlkzcUDIkaSBlk3ABdJojGl6gAAAIABJREFUZYiCwCIAX6QyEKd6eKRVZMLDd2Xu1fU47GjSLPTL+4dLy5XV6YDum4DOt4lJK+ZSIexJgOR/CdC9DMQVgiqAZ1WQZILJxO4MulTDv6kEi0Di9KLHsiBAoDmgwz/Ev8ACBPMNAN0irDxuD5s4eNyfY6+flEEns6GjivWANeXcSoX4GMX+8EWyJvBlyo4Ek2LfVtAdqml3umRes52eW7xg2SN4w6H2eBlY19rNFpkJrGHtcJcoWwiCaW93x/ZfPGc9u8X5OY+ZI9h0bZAFRms1ujNwMPGsw/6RA6PlJVoalPLPOQfIKwRqkQnnaetosQVhhYbVh/sHHjA/ADNnCxSrR6eCgY3sqH9gM1GNn0vhSNkaM34vhjuwsj3cMGOrDQeMFznc3ScjACM1FB7GugAcAqBBmLIUSdNq7Rmbm5231vyy/e9//p492j0I944DA1kzmUEbgE5M1oPiSyAkgFylU4EVXZvBT/6+BK8+z5/pddZ8s3KotS7cpamEhEARxx30lYEex5vabhXjDZdrno/mmIVjPqcSFnnsmWdWQW++j/id+AD4WcHAK6UrYIOCtYthkYwpC4s2pqKKAHEjBoOrbWIwRucB/pM9LwBi6GzQm52ny3X97CU7ff6yNezY9nb3bXd3rxBK7NCTsnAl9BAOgdZzdMrWmtZg+6m2tbtw5aFsB/q3oq4ZXGuIL6vb2sqKnT+7ZqdW5q3drFtnfr4oIiygDgM5RP7Tx4/s/ldf2Ve3b9uz50/t8PCpW87JT7xHKV2SqZxRubaTmdnVNc909m3oT4BY1i7RML6L0kAIawDfuHjxkh0c9Wl9QSkK8BdYJp8/fWazs13GGTab6EaxR+WMHTRCaWWUMXmjFyXGkevM1Gxra9seP35mWy+2rNt1N+uLnae0ih4eIuEB7eiadhglQ0SHZDOpwTv4CLJ7GZ/V7LrlMcI5cC14pK7PMtqZEWS4WzploW21ANxQCB0dblTnc4TT5PQSZapI+xW6xnuU4ymmVWemFXGTcLVqb1gGBDVoxyOPL8SYaKH1zjP4bqfliV0sZ9P1MArMTziCPD3qw2G+OHNoWYbn5Jg3V8jduyj3MBXuumfKK162yt9A4xgnlKWcBAXrHOK2KdfoFfIzjRZzl65esrPnz3rDnKEDOnwX46bsqnm4kbc9BZjfpbv+1x98ZE+ePOW8uf+12ssA3XkmRThAcxMfYxUKY7cvnjPUVBcqZenAmuChEG4W9cKEk9BHDDEfjMwEZbnIKBiEhADTSWZa1k2iAy2yGCcel8BCJvYsNMTcS+1scsA5wWEaiMvvfVN/WIeeJy0F04RDHu/Lnlv9Xr4ur+nkvSJbJxgImC4KTB7biFrPeDS0XrdhK6tL1gBRRc25iXuHBS4nfQibuTUXuMWFKFNoUtsirTc176gKzjIhDXejQjDQtM7eplFzF6AQQAVteODqBHgB+IQ8CeMLYouYedsfMPMOQ+wfHdk+BBS0HMyr07UOrHEAsTiozTa/w/ixqGeENQVIQhuaAYuAuvUBpwpnA8wbawtLBHuhhnsKc8GBRFjA7p7XVMJ1UIjgOmEsB5h4YWswO+gfRQeDSZTLMcCVBU03rmebI1gGawiedq7vMY+smGnHA5QpGbE7OYA44nh6gICIE4Sruda0zzYf2aPDoR2DCceG4ayDUaHciZ85MAk1a4fry8fsP14nTPGPOqM4y6LFrIxlmhHo0ntV61sWtBLwGUhlfiAacuGTYnoZl+UKaNWynQO1VYR1xjxGsXpWqmORlVHXFoA3sunw/tdZHTOPqVr6iu85c3AhT+UxrKisM+hKh7LPOY6w1FHxJmgLFxO+SS+K7xf3I2Ke8RbifBCPDHfT/0fam/VotiXXYZHfnPNUQ9Zcd+6BZJPiIDbZJtkcYAOGBT8Y/gF+tB9sk5BswPaLf4L94kcDgmDYAkQaMh8oiS3Sbg5qiSK7m+xusu9Qt+aqzKqcx28y1lqxztnfqaymBSfuRWZ9wxn22Tv2ihUrIvqLS3F163b0FpZjCgaZGxr0PsjkU9iP7a6Y6ahj6t6xFgfRRnixP09pApJ0qIvDXKCeLNdpS0Vrr1xZj/fv3413370TG2CPF5arMJlqxskB5BBkQgV2P6ybs5NXgS4Jh/t7cXSIzie7cfR6O04O98iAYbvpdjJeMlLSk4BIsv7Yz7Cdpul1gpocTUV1oElkhxw65p7tKWOh/dFeqLkpO05ZBlqm5TygnchepRhfsDMAIwAOBDFxlr1qwfgJ0CUFRMaS+2XKlfrQulLzqxaCWOcAGcPpRZyfDQm+Dw9PYmd7Jw7RdizbbuE+kJjAvsPIeKU+b0INHwFdZ8AIh+ZdhqfxGXwH84zPwK68C2NrPBCqx/cY7swMfHaoYYZpRJcgpC4wXYZcvZYJXJgNXvc/drQHLgKiGDg7zkONXXsuTpFExvk9xzmnaxR7ZlDP58JsZz1DML+waXhdLJ4YLzwrlLbZ3IS2TbXlxIqrriJBdWpZ8RqkOgDuFJbTl0cXF9exVLIO9i8BRukRcV24duj0XNYF4WbSTp12bGxuxjvvvRNXrl6JKQreJ56y3ZN+DnsvxlZEwOHhPnVzf/mX34/jk5NkBIfsIPRbl4Vc79y7OzVKtwGycb7MK216N7wYVKsfqtcel1SK2W0AfTyLisswjM9hY1yDyzmKR1n0MY9no2j+SI2/Gyl55W7i7agB8MqPXNYmzO+/LQmieYq/7XMGc2/zGj0GPu7bOkl4cfwoQHfJ7RcvKRVdu5mYHIF1MFaYuKO4ffsmF0t7qtCPnyfP2S370tYp7PK+5NFB98HnVGSElgAAE16VwFGURM/O7bwscsPnl1DmILONzJJxgyXIqnsVcmMD6Gu1FV64GMb5KQxoO9qg5Od7sdgfRBfGFy13sGjALLC9EIDPXIyyv3BnmmArq6TPdTvRYjawxLUl4KAeLzcCLDiHL7yW4BnjuvG9pU5f4Yi5iLPhBTdJioiTKbOOg+sv+zR6zivsg3GtyxDw8U2n0aM+sMWQMqHaCGG1sxidobHrhAAWRuPR/m7snGKD1o7l61b7L2yEboeGRBY9xxK82S40AY3BWTnnDOAM2su1Xp67BE/l9/15g6mSOdD6wZxMxxF8jSMBU4mf/XmOkbfJZBu9/qYTzTvPb99feX2e9z6mvHhX45+tzde8fl9D04kl0C/CYVwnqYriGinWm9eFjw0bW65HXhcBnjRLzGLOpAo/p04bmbgSUKMc0uHRYSyvLMdgYTGWVtej3Z+PzqTF0B35LWjWWOoBYAWMIECFbABCtUiggAGB0yWJhQAdngdDZ3xdmyeu7/79O/HVX/i7sbV1lUubTNwcVKEiBpjg4WLaCRrJTKY2ifeG8h0sbj5ituRCrxvDi9N4+eJpPPr8k3j88DOCvcEcHFQcGaAGsgptiGDFOU6uFEAQaT327Hoo5xqfP6NBWY8V7fkUWaQzNxNyyIdUzj3Pf7zV62ujdzKBZBv636E9zbOIfkt7qFtyGUz4Oegcitycng3JAL4As/n8JRk79JXtt9SNAz9m4UYjZbZzVSRwxXW4C4ftKIkVZGF31OkH9gvPVs9XSUF2YnWObKmXIVdeu1t6uplAaiLxeZzTbJbX2/jc59AYcK3FKIYTaDYF6CCTKPXLpXylGQHwcXnddMhH1B9iP3GFA1wLjtHrpewGLRWz44dtA5PzoHEGPs4WaRh5jZGiPAC7dg6wHbC267UrHGvuF22tBbVLu8JC10g08k+5p5u553qdoHi0QuaffvpJfPrp54weKcR7QXD+9//Bf/emhu7WndsKXqa40huSJ2SJsJsG0CAM4kSHRHAse+6mq338pvdcGlLfYGkMESJoAjp7S5WHnqCgNKqX/U3jWgUjGvRh9YVZFk3Xl1qwMmZIb67eFEotHifDJdmozWtqgrIKBDfOUxn0hk6weby3hZmbILCOpAEMgBVTmx/E6+GVwPgSgI4zayhD3NxskD2Z7Fpp/ExXy3vKz0DvkHXO3DeUdPhYjJebzHMcwP44Q24OAlb0WlVmlKvBO/uMzFUWXXTYisU9Y8pkAjbZzoLHsLvAqfMQ/4N5QHkQhIyQQdeRVo4MBCp2Z3iLmzaMTiZr4J68MfsZYezBjDmcUY4FPuuegjZgbRTyzM4bKtI8uzn7GXEj1gTK1ksyBtCXjIdoSq6sRkxKGrGcxgq7yq3Af9D6IZQeFxcxOhvF9tFhvDpEWr3mt5+hM9U0F1UqAdyoiorLJphpFztYFwA2aChthw2hQVmpcbIz1gRyHrvm++X89vG86Ykxwmaroqo0qFOxCKVN4XMjkND98L2UaXieNp3Lph2aAYgNrWu5tnxf5bjg2NYFeWwMdnwerFurlbg9FskaYiFMG9UaOt+j8ge0wcjJEa872x0jAR0Ti1QyApnRC8vr0e4NogOZJkGOGnpB7A4eBewDWIBOhrWYYDLtEbDhM2APych5zLHesyE5+n/eu38/NjZWWXNxftCNfk+OAwCWs0ERBIBEA5nzZh7h+DDRgKV/sqoB41O6/xGcDTxTfA9FutF/eTyKo93ncbS/F8eH+3FydMC/L06OQNeThcEaUX2fLPWjB8LH4LmHNC8DZT2fWnoCEMcksWKvrOdKzscMjzfnLpmeXKwVMw5nsa0QIdglrHGWWEntHuwfnhWAyPLSCrNqeTXQVY0u4vziLM5Pxarx2c/Nxcnpabze3YuDPWXXYuMHW3R2dh77e0csRnt6dkrbZua1xTFWT9ZyLXse2/YRHzB3TM/GkQiZsy4ZKBeytnPi/d/H8NwucQRtUbbcM8vGpEzUsIeqhD1mMT/qDkF+ZvxcsvK2taU9oe6vqtAxZbh+MA+ZQA1W0UcbjBiS6zCn4egzCoOsZ0h5UKOA7CT2CMlhNHYiN7DmcI3CTS3WNr1xY4u4ga9l9w2AeYA5/A8Nn+1CSX4RAFb3ozqOaE33V9/7q3j2XJFKEAF4frDdv/lb/+3lgK70inlQZNclusZF+ccP2UYJNzYsEhZwHKcMl4bS3nY5STx5BLSy8C+LObYZe8braJ784sWLagOqF5BDK/LU3blAyDRltDMArl5i2vbqeyoncRKB5XqsquY3XsxqaxrPy0qZVNdaNPxueoDlZlEa+GYZFLxX6f6yePFlnSl8L81NSeNeUXN8G43KUXS101X/PLR3gYFBliv7kTZ6acrbEKOXMYMMt7mmWIbwsj4XxdKZtFAyvnOTHptul7qEdq8To8mIddhwDaao4aExnJphTc4j1JfCZsP/exWoIV9A9y71X77O6Ti6MI7YpChOGlN3p+jMlMUeUduuC0FzNiOnB5bzCJuNa3IZoMIrBqCzwbLXZP2GvUfPexdhxioHpvJGj7G0KNYsXbP1k4ECRNEcRwrSBQFQWwohHLB0kD2AxeCmOZmLCzAVo1EMOr14dXAYnzx+zkbh5Vp2b1olKCnUyzmkcnoCS8lmMMO9XeuUmoCuaSPs8dt4l+xZ6czYkeQ6yvG4DBz5c958te6LbjZgUDI8Um4Y/p7Z4DJTv3nNpX3znL1sjfoabIDL8/k+8D3McdcEs6EuHV98RuyawLMZOtpXrnOFzsr3yjWuBvZOZhEbQMkBEm0m4/jwgy/Eysp6LCwusdPA4yeP4umTp4DsMb+0GlO0AERiFOYF6ou1eypujSzpomUasj/5bFqq38g+lliHLOMC5qzDfp9f/rEfY6IDQ1lgmzpIJOjEfE/sGeYpnhkAHYGoWTB2nalrtVnuobIQSqQQoJtU16XwaQJYSkFwXHSiQPu8tF8IU57sx8sXL+LJw8/i1fZ2nEJH2NXmi3NSYqTYVyB1Kf3L7FkL90YhPVlPSSk4lwvgXT9zF7CX3rFyfjOJQfMrO25UHXlktzDcsL0L/T43a/Zsxrh1u7GEEPnmtbh3/068ePk0Hj16IMA7qnXHil50Cexa7b7CfyhNNa/+061oU0oCXd6jx0/js88fxM7267g4OePzM1DTbwCUuvm8nMpujKcS/3Nvzv6oeD5sE4b3lcMlwJjPuEnqeM0AJDGKkZp94QU9Y7ZRRImbzAxmiLToyW1nrHTKyvVqu8tzZ/FpML1g25CkQwcZSZfUPZ9X8hbeSyZbkA1stWIxOjHXaVETB3A2vzBITb8IDzCiZk/hY+Nz17eup0NOxQ4jYWDubt68GXfv3iVDhzWCZ+zrxvVI9pZRsOmE0iHgHwC63b0DXic02ni4eK6/eVlh4a2bN6ihw/8Gb6BcoQFg/J8iPGWZlsbXnzVwcwFH1866DI03AU1lCGnYROWWG8HxobyKkhmhxHBOwkHhN4EqCDMVvqiFxG8HWrMZPPUG8iZD5zZI/38BXfn9yzaJcnMpjbbH6G0sYBPEvf08BnTyeOYYouhHpzulF1ezXaIkqwSPIlytWj9OkJFXCaGt2t+4wwXEp9CBCBWUGzrS1ZHIgGwrTHQwgjhbxb6hLEimavN7VU08MX/nF+cMLRydog4WnIde9HsoltmPXr/OwCaThdAqwxgSUiP8CnE1rA7AHxIjBBBR5qMVU4a/BJpKAT7nmw3aeMz5SAOe9YXwea+Fko3x4nQ2Nx2XongtjuFsQotiCbShEcwsMfzmOrLmpgjJcZ1kNxeFYDIkCG3HKGLYHjNJAmWN905O4pMHj2hsbQRxLR53A1E/K4wZM10Zm1FZB86ZlkqbVHOy0Ru1tBHNtW5AV85PA6MS4Nng+7UK0OYGWjLE5Tn8vXI9WMvLNkYEfw7Jvln9/20g0scrQVt53X725XUaGF72+zJAV5XqcfiVhQMm1CaxH7QzXnPw6vNL5wNmY3lxMbZuXIuN9fX44MOPYn1jM7Zf7cW//fPvxOefP2QNNEkXoEfqR6e3FN35pZhrdaStaiNTeiDRO51qAERtauyEwPBqUt5Ye6jRhr6U9+/Hh++9G8vLK3TKCPZoCwBoW4FixIMeknVaqXdrAjoWYasYOjLZ6W+7Dplu23XGsrJCjoXHfTI3SK1UxWmSbSbjHCjcPRfDs7N4/PBB/PB732EZI9Q/Y+Y7+7VCoy4GTuxfXb2Bzz6lKWx5WPXQ9mzOfQOhXiZv1CF5rrOWHCbajdSb69+ytXKmpMGipo69aOFwS7O7tLAYt2/cDDCf29svWGwYpEQLnSgqGYrsLZ5XpztIh9c13+oi2qzB1wfIa8fR8XFsP38ez58/p07r+BgC/MM4PT6tMmlZozCjbnCm7bwyaYGaL7UIw1wBoOt0+gRKxg7SqaWzzdwwONgdzenJlL1JkaGvOS2nkln/GIcOgGmSJll6pFx7JWgsk9dsCwzo3L5tAcz0woC14fAek0qmI/6bBYtzHqqXucL0EAjgPAz7Z9tGhs7bkuIokqE9As8LGr2V1ZV02iVdQL1XaCtv3LjBXuHYa20bagmSwtqObiI6BR34J598Eh9/8nGcnGtMuWdMJ9Rp/peXtf5CyNUZH6BdMfj0XBKJN73PelK+mQnnOHFZ3LX8vG+iZAS5VKHhyYde0rQoyPijAB2NXTJx/QwpMGjkKAXFk7PgTUtQG5ONhAAjAxLlfpN/S8hZLd1KpyL2wpPqsvIkvt9yUpYn8AY/C1hnL8H3lyZNRqHRmuySi5YJLDZf645cNNaADkDIxUMd1tC5LLKWgWERSAhOuxLRe5HLeMnDA928uqp0bWn21boFDgFrFsELSXZuYwOZQAv8bBeZcYzoaZzRwxDP1plU5cZ9eHYej54/T8obc1VhwXanFsWj7Q88InpZ8MABUFHlHOOGcOYQpVpUDR+6kAvXuCpCMDA6OAbCS2DkEP4vvU1sBjZWft3sNNaTATJ1o1nex2xKmUxgZ4kalYb2xKBQ56m1qR57M4FY/CruKpp/sbMYwy4sDYBrK/bPzuPzjz+P6bCuleS552xXrnuuA2xlOpZ4Cf1PgX17tq1ZE6QZDPt5NY3v7BqadRC9VrwZNgGa/22nr57fWJ9qBWSHswaIdeV3JU/pPpRi9uZPeQ2l89oEseXaKt8rv1PeR3km2z6uY2ekZpskMHRkN1gcus0acar5iM1NmwZ+GPaBznRlLX7up386fvbnfpqdRj754d/Exx//MJ4+x6Z/GCdnMP74HsoTyV6zeG0H/U6XY3ntSkx72DTbZHcA5IgdE8iBuIPDxhArbcl5LCwuxnsfvB/33nkvVtbWmGmIUiKuQ+Z7xbpCJmgfrEa/Ez0AOgBCcEUFQ8ci4cROWvtYKxCZy85B+6cjuuyHXXiFp5FxqWQdZOsiTCnXJqiN5dkmc3F+ehQvnj6J3VcvCOLGE9Ucm4zOY4IkJm7wFzEOZFZexHSIbhnqW8saqVVWrZI3KLQvAFp1z0inx/d80SZB2JO8BjVaa3UIvS4RUj8jjYVCiliRvWRfAQzcc1oOdVdOKYr2Zhuyfn+e7I8jCtKeqbYdspMlF7KWEGtdTCvmHjDA4e5+PHvyjNnG2zvbZKFwrk5XiWHK7BTAkKZVPWsnU2Q29+gMKMwsuYPna+mkoT0hM/UBlHvq6gEWzcdltKE7n0TBbEsvrznbG49t6ezZSWY924760Q5Q+qrbZhkohPZRdgdRICbAYS6NMgqSWlycB+uwWpct7fLUQI7k+EMHiYoMcvpRa26RQM+tFPEc1tY2Ar1d79y5w9qGVUZrEg8YpyaZBV07KiWgVMnDx48AJTneIDXwnEHC/Bf/+X/1Zsh10OtPUW6BkzALcbKwYXrfFWApJimNlUFTYa1gbhbn51nrpfS6bby4YWXfQIfGuImQJq4ZQh8SgA4x5CbgUZZKhvou0dBVDEJlCrAG5a396B8DulkQd/l33gR/NOjJGDZBXGnsywWPv9+WBPG3XOxb3y43pmrzqQKl8j4AwiTU7cX6xmp6GFo4yBSip5ogA/oCjKAzHwGSDWbEwsEzRH/UXqytrRL8nJ0oXd6KFQIHnGtBxgZzwWyFaGllTJYbtm9wZqGOJ/F6/zD2D4/V+BpJMWPY3Avy21h8KrvALSx6/QWyBAj9oPI8Fii2N86IDJ/4PrGIbAgxhsiwLsEZrqMOcQVDBrhmZr2mJ+qQhDQVtXfqOVw7AELNdAvcBgihomQ37OGW4MEAj4Ymq6HjuPRoc0GSIYfuI8cT30HpnydPnnNfKq8DzwDHKUtoaL+SoX4bqPF9NQGd53wZXiztRwm4/ExLgFN+v5wLTbDneeHPl6yqQzf0sieYT5JnlNdaOgilc1len9doeX0+j59NaeM4lo2akmJjMpu60LsJ6KrcEY25fEuxAkw1kHCVZSMQjWD/3y5bbqFg7zv378avff1XY3lxNf7q+9+PP/qTP47PnzxiSE3ZlhLWM5xrX3SKTRNb75Ct5GKwGqvXbkUnFtN7U2Fdfm/aorTBeRZgAMEIvPOlj+LDDz7gNcD5amXNVF1rra/lRgcGvgUHsBM9tH7q4BkgvOmOGHqKGB+Np/5NHVbiba+lpj2rDF9mAhM4cACV4aqqCxMmCKEFF9Yxszlz7wEDiHO6BqAYOGi5oCNTC7TRCPXkkFyRgAV9PKejBHLQNyUTCDZbwWOy/gKY6rpDtg6k5kT7Ff5RATswggAtEoMmaKwTlwjyclAYQuZcycLlCaBhrwjosgYn1nJ/oLA4tHeIhKC+IHV63UW+bt2wa02qX21mntLYAAQjKU5sH+ppPn32NB4/fsIw6Ecffcj5+PjRo3j48EFsb+/FyTHsfPaXhRPCTj8qY8JsW4Nf4AqUvsq5jSS1bo/xk9SCyjG1o9puoV2bHJm6lBNaqIk981jivq2nK9czyQuyai0lpKQc6Gw0pF0H8DofKtnMP2IdlfzBeVyUGiv3C9sH2wwydGD02m1q5Oyc430QA2Dn7t69Hfffucd/Y9/1/meQzPneyrB+zMXe3l48+Oyz2Nl+FRcXmK/juEDFg94grl3fit/8r3/zTUAH9Q0XY4pOuTHIsvzInyag85HXlpdjbW1Ncfui6bON/JRZUbUQlYNEFqOmqr3QIXAHoOOGVfxYtC2LUAuhayBXXrxDiEyQz6OkBX3jDl2upQR0l3/WmpzLBuky8FYa/3Iy/LsAuvJ7zfPOFoKs9XJiLhRErUMF2vDh6S0tzcfiErwK1ShiFhcocW4M0mtVukiWAShYz9T6uEo/PCH61aNh9NsIrfaji4xStLtKFoKdI9NQOVzF4pttZQKJuvb1a6Mo5wvu4+xiHC+2d9jyiruh0tG08Cd1/UScB14nAeicyrMgpLuAeliDPhcWvuM2WDgt5hrq/jg7DIYA1+ksVz9bi4K5CWVdMf/tZ2MQ4Y3D98IyAmgfxA4R8grhPWo6K6TpsSmPWRYC9QaK9/F9hy3w7w4b0k8JOOlxHx7G/sFRlV7v9YXrc8KKX+PvBqAr2bKZZ1F0/CjBawmYys97PJrve8O+DHQ137vMWeE+VLRu8zkxKRAxKueTP+vf5QZQf8+hMWkcPTa2aSXb4mfN97xmimxYfrdQclTXn32yqePMAsJkqlBYmpEHla64snklfuqnfjLu3b3H+9jeeRUvnr2Ix0+fxvazlyxbQQY42SnBBrG9LCFEph0apE6Ch7mADW4trsW12/fRyEp2Ac4bjkGkCU57Srb9nXfeYeY7ZRnLC1WfYnYScrH1RrcC2hbUikynkb0829hYFX5s2kIzVpzrDUDXHGvenzef4rzMtWUf5VG8fv2KZT1Q8mR4gSK9dTSJmya7Y2QySVXwFmsRrNOwcv4JyLJVGRR2U7znBu0wOIg4QOeb7ahYYFfCDR2D551Ge6Ln6TkqEoOGlA3f3VVGgM3t99Q9ht8Bm8fDidnDa7QFSBxo9NHm2Lbk8OE5YH0TQPSXor8wILCB/krJAepuwdqinoNMfhEvb/tJEIi4FhKzmMWsy8dYnRyfxt6rPXa/QDTt1atd2k8UWyZrmyOiUibgmbKNY2afUjoDAWG2DUPpFfzPtUhdtFgRlV8TAAAgAElEQVRigS4U3AbDXrfg85qEvXTY1Y4Urg/IxmMA2w/bC0DnecUQ/yVRPK4fAGm2FxPZgDFn5mtRdcN2hKTAdML+tgiT29G2NhrfBwAH2EM7ShAfm5sbsbV1g31f8YwAwEfjM+lJx2MCuk8//TRePt+O8wsUqj7j/obC3Tdv3Yx/8PcvSYoAoLNRckuZJli47N8z9TplRTj4169fZ6aOtUP2au1tBevrqH2MBLbZSsZNbIvei4ivX9YpYqanLBZnqflKb0nXbDBmtsGL+O0gLVM0imSI/2+Ajhtspa2QBbfhKhk5L2qPKSdfomd77G8Dbm+8XrCmsyHfuvhvtSGyUbI2cEwcVocfoBXMHOP7SGJAsgK9I9p0J0CoGrY3W4ZNs54Qg3LYxFBCoydNweqa9ANdprNj7akLAct2YJGmjsnASKyT+hbiWt1j0eNXsnP6TotAbnf/MPYOjsRysF5Wfb3MWK2YT9Dpovbpi7JI6ShWV1Z436xwnwByl8VMz6p/e+4aSDXZLY+FF7w3CTN3HjMDIoMeGBXWSmK2bIra2SlCZVTkdbd5LR4HAMzSGzRLRDAHzzMBMw3HXIdGFd9H6R88l739I2a7afNU+MfsnEG0QaQBnedozaSmNLwRUjIDdhlwKsFgOR4GSXb68O8yFO33y2sogZXXlsekBH7YX+tz1bKIEnx5I6hsXxESKwFH+bfHoZybBoEa99myKdXn2HvVjonLMghoUbSdOh1mYLeHNO5f+9rX4uu/9uvcdL/xjX8Zf/LNfxXPnj+nd46ZPAGLlg287QSwdIk98Twf+T6uEUUPyBxEO7or63H9zv0YBlp8AVS6zylCuUvxkz/5lfjwww8YrnJixxStHnK3ECOWuCQBq8cU5wCgw3jAUYONwb8BBphtmj+lLQT7wE0zK/DjI+Vcrfco4k0RBpUmbUJWaWd7m0kfSHxQZZEsvJxOEvcgHrgGdCXIwuau2mPSwk2nIzGKqadjUXK3KcPz5gOGTVGyAAqFD8/RSB3sDnS2inxlkq4SIiYAjAJzLLJCvZgBFIp1GOvpGrA7E8RxnwPGk50kq1O0aPRrDOU2HBytMYA7JJShPmCfCReLS0uxDLA3P89QOjry4D2MG0tXFc4M1zHZLtlWDO9wiIoCo0DZESTiYAxQ4J11OY/P49HjR/Fye5thWzWp78RwBGfB7enkcJGlS8B0kcWAqX8m0wmmHXpOFLCfxhify0RNODwAiaVOGUPrEC9YUzoWWSoLegK8d4ranfk5dAbCj6MfZuFsE5FL4DqFJZArnQQDSQDIQV/Fjm0rMBa23TqmZnKp+WPP4JWVuHXrVty9fZ3lTWADwI4+fPgwnj99EYcn52QTcX0ofI+esL/1m//NmwydKlWpFETZt/WyRVetxCLkak0BnjCYHrBzGHwsAw+Ab57GcSqdAz4DepUGmZt+LRqtUPdwREAHlmEWCCmFmT/J0NX15ER/y54VZRccIuZmpMKABmH1fXl8/hZ6kkcWVe0f6/ku2wyagK4EBpeVGzHI+1GdIXRMnz8DvXnPSlKQboAJA70us3OwWPGeNRicYPDRB/gMJqGo7fPhKC5GKr8BA1J7JqgJpcWn4/dicWEx5jugj2W8zRQi/EChMRt/ZwEntrty7bu6KC3Fp5kM4LmC45sFw/n8N/Qf59BwIPw5nlattRRtklfheQy2QaVLylDuNDqk/etm3c64pUeXzDJBVwIrOyOVV5dG1Ru2wQPeN8grgYZBDX6bzme5CjxDpr2PWUaFzzR72XJqF0ydv+uNznOqApMZ9sIzuzgb0rvDe/AIYTw+f/gkTk/PKnbU1+dM13Jtq4RJndHqaykZtBlbkEx8E/zYSDNDLjO4PGZez00Q6E3E5yw/X57T1+/3q98VY6/5VV6TNz0/Y7/XXJ/Vmm5kMvpay8+XINS2sDyuASvXGhkVZSJz9QIATiNu3bwZX/jwo7h/924sriwxk+2HH38SP/zkk3j67FkMURk+oOVBSA92L7Ms5blUYFFzBGU9lKnIwsRcA8g6Rc9ghUGnSIpYAkN3N8atRYJKJDVgQ7l3925cu36V3R+o3SvKJQkoWMWWTDuDOS64WjuSyGrFugM7x99gBakHqyMxngNyhGTLyDZmqaCm7IAfQD0wF3qdoMvFYey+fhWvd14xxJoDWxUvti4YQ+VyHSiHgnNWmeXp/Em/B0il7FesUVhIJdcAGitLlSRYck9YrgxqsaRJdreFzZtCLwxNntr6seMBgIQLCfPzKbdhwVyBNHfo4FxyKy2ZiUoPzlA6M94BaKB9k/he4wMHvC7eW9kRdCXoJOsEYI2ENHTlyQ4789kXG5EDOLkAFE50pH4a0gxUIEhmkc9qPIwxNImQ1rCQ+ijD3WAEFLIHgoFNOjpBQeSj2Ns7YoHrnd29ODw6on4TrbzAbCGZ4ujkWCF4Ov+KWqhANhyOdpyOjqHYy4LL3aruKR2VBIPVukc4HKWqWBqmQ2cCdv0cY2YWkL18lVlKPJCOnW0+CwgX9fS83v2+ExxwnZBFYB8rJRk4D/d4aMJZDzIdV96XcA/ZvcRAvb4iVCtLSzFAkpJD2alzxOdARIDV+x/++//xckAnYCN4osXZIoPAGPP5Of9v/lSst9YYDcnVresqHAj6E5R8IvwSrMHj4aaNBric0MpmNDIujSVmMZgGiNJnf2pAB/qck7YCNwJ0ntzNbE3NeaHyNwHdG7dZVc+e2UwKMNjUzPlzzY3EC6vMVi1B6mWfv+x9g728gWrDon6CrXh6MT9Q+BQPHsfA3ww4I5srNYewmwxxzoEVE5jDZMQGD28ZtDYmP8C0wc2gh8KMEKoKFCqztcUixPA88ZzB8uE64Ohan4H6dRVQKxIqvPDAzqkTgYy6F5WMhgAlroNgCRXKJ9OYX16K/vwi6wahvA0oacxTfg76OWdgWqOWpQYYZswG4T5/zT5K6GsDVs7FElx5MXuDx2+zCbhmLuJ0UHAsvG+v0VQ+S/MkQ4fX5nt9HSOBmUO89j5LgOvr9XucOy0V4sYY7L1Gy6B5JrvgWrCGdl7tUdzseW+A6DD37MyvAV35uu+3NHzlfL8M0IGxxzVV2cGFNtefL0FdeQ6PvwFYE3iVjJk2YaxGGH4VxHVD8OY9NAGZ/12ez+e87P49t/AejbGBX4KSJutoQN/rIzA4ZjYhQNy//xv/QXz1F36Bnvc3v/nN+Na3vhVPHr9UFh53MgEyrDFGVedq3S7BFgv/aq47FOS6yyj+S2++N2AIC1JTlCrqdhai1V+M1es3Y9LvxpWtG/GVH/8JXg82VYEu2VNIL1ATTutEjefTZ5zJYPecKp8dmBF0cWAxYQI6OJMAd3VygNe6fteAxoDOkQHbTg5J6t1Ojo/i8wefxv7rV7Rh0PxRWEJAj24JqXFjkpysLosYc7/SejXAF6CENkuvAXR7/ZKfw2sJ6niOBHSMUrI7C++A7DpHDglK7H6gcOzFEK3+wLDDCb0gO0fHN8sQSeulZvNyChSqVdtA7JES8HN+Jugj26q+cAWrCPAAmyntbrXnZDcFSW/0eZbKAbBLPR6eMbT0aHeIY3o/YYiWYVpEdHopzcE8wj4+5jVOkVjCFoWgSlS8XoWus3wLqVwxqh1WtFATt5Pz83j+/EUc7O+zJRcyQLHXo0cuMrNf7R5Et4sEA2j5AFrRtxoRGmVTt9s9hs+RfMf+p2idlZmitKXTkbKrE5Di/KwdmkCZY5SFsHGPxjm29SI86mhbBfLMfoOR7PermnLzYDdDVUEwd9mJp9uNo9MjOSmMJIG6VZkpAuCCWOB+ByY7HSfoN8XqZZgbn+1gP+8yEvo//0//y5uArj3XmrrdF7JlyOgM+iyfgAHa392b0fPYwDH7KuvqgFpf31hXGq/LWmTLDaBQeV3S5cHTVCFZLgE+dKZep4Dcx9fkxQM4jVfZw6w2rgod2BtT0NLhBh253mj0F6tNazujZ+OfH9Upwp+3gdO3ZzNbyzBpuaFVHlOlGdP53d6nBMQ1zzcb3qX5SaCt88oDg6dFj6nXI02OxsUEcxQyt6IPr5jj6UyqOl1e16hQKQ7YRRYahbMwuAK5BGvU3SiDENeMyuHIDqZRLSryc5KmLsL3zHMj+5QPPCuZsb4cwjAaTW16fjZ1hqq9JW+aZ6dncYGsM5YpUVYRQofuY4hQMWppDdB3FTXlmGElcEfdRmZt837z2tEOTLdf94UUIJMOw16XN2YDNG8w1VyFNwxKnkwIwhFZLoUspjYNsZsoCDyiAVUNJJ0LmzVBLxwiP9/0aJmMgUKj2ZpLWX66tzrEoGcBA4IG3g6xriyv0stGL2SKezud2H29Tw3GjMOEKvbpvdZri0qVTCByAg0rinJjkYERw2EWnBIIzm2BKJWUEfjH9Zah43pdJkOenRPK83OdlQuoMecqG+SWTbwetS6EsVR5ksxCB4OS1+s5VYH9RmeJ8hoqL7+4lpKh4zhk3TuVx7FdyIw5PNt8HwJolJy4cXMr7t67G3fv3YmL82F8/MNP49vf+U48+PwRNymCSHRugK6SfX+dLIGxl4OM8jsEiAg9gbXgxp7jJeqKwAFt3tD5odObjz7YFvT17S/EwvxyrF+5Hldv3Y57738QV7c2spq+wITXiQAtnrvbxQGbuOYdBPOzUheubq71LOGAJAjon7L+XLeFdnl4T4DOYKoEHbRXbhuJkGIm56kmn8KTx/t7sf3ieeztvmZvabAunHvsCCjbxoLT7jWarQi5z5i0SIk4y/24dVrWcSTD77BmZqdTm5dg3TUDEWcCCyfcIjkHkB1BE783IUDDmEEiIscUIbOaAVQdPQE4nIOkRtoGgGCyRgBzAOQUWNa6P1z7+EJjjHXJnhsU2uHfBnRmPmGjlVRB4iaTRnBq9MgVmaNMZd5NslTuImOnpdNDzUtFfrDfIITL3tFmp7J0B+a9CsNrTkA7xvkCoJj7D/frbE1ndopdSLyO0DBtPIyD/aPYe70bR4cncYQyZofHcXKK8CPGBKVGFKafS1vv71Ovx9D8NOYH89wbAbDB4poF5e/c86DTg43m2CRbaozBWQXAmz22YdcBaFVkGLrNCUGvMn7l0JdOn/ITEk1gX8iaegbd1FBaV2ktI+Zxgm1qzFHYmDpBzXLY99/+J//0TUDXarWmYHJwQQB03LTkVsXB/kGcHR1dmiBhVgI3iu+DDWAl7dwoS4NYLl7r38xUcNAS1JXH9HcwqZEYgQSJ8qccbLxOA1axdLPhyNpXSyNcHOhvB3T1h8sQ6N+amZoLvf52Hf7Vw1VhTD3ngi93qxmiD3nHDp3K00AzeYRSVVzXCN8sgH+bQq7G2UWbU3+A7+OHjY0XFwnovHDJuDb6Veo4Sis3KNDzos9bsbHl9TSZFdHLBSBO42Kjjt84vlttIW0bYMAlSJQdK+od89TXAlYO2hB/zsBt7+Agtvdes+UX+rkirKkQVR36tE3FteF+lBhSU/BOjiipdXrs+eRq0KYWSPg3joHxx7U7o1dZWKo2789gvKmvyP6Q+I7ZULNuBp2c3WkVDFDARAG04Ttg4XDcq9eukeGBp4txxGv4zPn5iKG7JhtlQGcAJYOG0HOG28h4pLwBYbv80TrP+nTg44sSOWSLpnWvSzsATcDUBGalEfQzLO+5ZL7e/K76IKpNUJYoYdapNIOOFng9eJ567vn+S2bO11POY3/O2ck4nspCyHvm+QDOIuL9996Pr//Kr8T7H96P09Pz+Ivvfjd+8IMfxosXL2P34JD5rGq0rY1J5BMKh3ZROEYhvmSvmXma92PQMpobc4OELpW2G0uRBYK7sby2EZtXb8XFCCHYdkS/G9dvbMWXv/xlsiHO5q6S4Qrdlce+Caq9AZXrlb1DqzmhRCrKCtq4NmWVo2QJhO8AKXYabd+51jKjUz1lawYPgI7lEEfDeP7kWTx/8jguzo6TEat1SDw95R6yppXDSRKslluYYRmnjsnX4N/WZpXsVp0mXEcOPC50AMl6IemKrm8VOq2OmWFAMoBF2yywR5QGeS/IMDOdZuoxlakLFg8Zught6royrEuGR0QJAB21dSQy1OcZur6k+0QisEXmHLsPSDAUMR5B6iJ7lMRnMpSyhbaJft6USuXreMYszxFI6GoxqxbJb+p40WVBcwA1PHPqKSU4ZAkdOUNwZrOEUJbJ4cPLHs1k9DpghSecR2jpKKexFcfnZ/Fi51U8evI8dvb3Yv/wKNpjSaBYPD1ZQAxuL8kOAmTsGefQ/YnwgeQL84Yl06D77ij5omRvS/vg+op27K05BqEAG4C57X3JDB2+j7p/sNElw1c6mTPrKTWKjhQJ6EFqgT613RidD/msr2xuxj/57f/zTUC3ubk5pYgPFKr7lKEH3PAi9l/vvjXj1ZMa34WIT0ZNWoOm4fYCkWHMkKtrERVFM60vsvE1M3J6chr7e3t63sWiTYJPrxedEFzxXtdRsl5vB3RkQApNnL5Zv9Zk5t4Waq3ufYaic3atLYmOqwXoiY5rU2gDY4lFASONbExRtwiHqAmx6xPZeJk1KY0hbVyGvBl6wWQYit2R/nBKfZV0YmKlHKJiBluhP/KGiFCEx39W31KHncxilIyrBaCa0E6qkIHE8TDZcTyEDDFHdI3y1iAWLQEBAKSZR4NWA1EbTQAYaMiwUXT6vZjvz9Ojgjcpo6r7AMjCYvQ94Tgu4YFr8hgarFQbArxtZ6BleIJMGHszSqeCY+M+vOjpneaix7G9oLluEAo4PZvRJ2pOFz1DyXjXmxbZ8/1Dngf3iw16eXmZJWOwdgHSASjxb4LOIe639hx9z2VihDehyWSIslYKXdH014DOBl2GV/PV/VQ9TvLMJd4u52G5fr1OSsfPny2BlD/n1zy/SgCqY9TXI11tsvhpM0rAVh6zHFNfi+db+R39XWvFwOxgTXnuQWC+sbIct2/eYMeEe/fvxe7ebvzFX/xFfPf734+XL3coZZCdwhpW8hGE3d6E2eaILejUhot6MwjskdWHbEsyKCogi+9ddLIZ+7QV/cFiLCyvxPrG1Vi7eo8b29HJafQXFuPmrTvxwYfvUBvndel5XhU1domM/N18LiXY9nOtxqdiH3SNtCMtOU1Yc/gnNmUmUKWTWj4DxlQy3ElniSBmzPpxuyi58/BhXMBpo12q2VvrmTjvkgHydfJ3zl3PS1/3KL04r2fvT66FOrOhF31Iy31N80aAGnYcTwyggaDD4dF0UM3YWF9b6fQIAAWvxOzhSFijmbQEgR5ZfPShFiBAIgLGivXaLiARMeMpUMc1lvMUQI+Aj3Va1Ay+2j9zXdjB5C5keFDo9TB21TglPqhsQDoBDDvDtlWJVp0Y9FV4HmFI/4Yzjzp1uI5u1wAfbF7qqbOAb70OEVKdBjrtcE1SZqAMYnYzYecd1Ak9jJ2Xe/Fq9zVLNJ2enSubFeMT2kPmBwPaQzjQZ0fH3OmRVKKoQhZlTnbZoK4E9lw3oaS9kkwgdkonBmPtQszGLrgXFuwuknzwN+YC5WnJzNdOgiI+JmYED1AMvMPnjZJi62tr7Kr0D//R//YmoLtx4waXIz3XorYLPH5kCzUwTjmn+TcK5Vl4zWDNSMJyh5xKEaFfn1nMpSFxy5tM6XcLMLTA2Nvdm6kB5u2mMuxZp0cTuASVNaCr2v8UN1WGTBW4rUGcEx00pnUWq/9tGtWbAhaEwA8YiowIc8HCY89CjhlHoeizrRg7BKowepj8eFBqa4UYgjYQM3FmeCSs1bMsN6HyvuvODwKRaAMDUCOQJ28fFDeb2LPfHM6bomZkm2ZNLQMRG1pclye8Jp6eJkFDZsN60zUb4k1PgEHFK33tAHFYaNY/4H7s/fWzhhI9Lh7bIU15efgsWs8B0OC3G03jdTBPSM93iISFWgOtWpR6j/PhetG5wucsQYZBbA1yNKdkVIeqLF41W5eeEEkHvi4sVtzbDIPDhAcBSYNcXjOAdmo/zPYwRJMhYG4TKabF6xg/hJ3RrxG/YbBwLQBvYCmxSWNMSsODEPhlgM46DxtpswCMiHA9yrPXRqG1zTBczmOL5q3hsiFCm7DSwfA8LcHajHOWG0wFNBoh1xIseu54num5CTCQhcjq7c1z4lM2ll4/Pla5lmwPZ9eX2DeuVYTFT88JoH/mZ36GrBfs4Oj0NB59/iA+ffAgnr94EQdHhwwHoaXUONtY0S6ALUkGRjbGWZfI4lNiEeu8ASAw43yOOjCONRIcUF+xN4j2wgqB3GB+Ibp9tPfqS2LQ6zPB4f0P3o+bN28Q3GtscvNyK8ACHJWArdoltErT1pixVcgu39JY58KhtoxaVSRfuHo+2DlJPLBGEKYs2Qk8hzEzSlM/Ox7Hwd4es1UPXr9kZIahpgy7qnNFveFVzmxx0T6W2No6UaMCbsmC+N/Vb2Z3Wkc3q0HzvJ4Fs8pUZTYlQosJ6OzE2cE0M1cydMyHSleJczvLF007qdHj2nP5MGnq8DMcXsRwBI3WMNpY08guTd0fbRUgIbR7DL1iXJVAwdp8AH9gEyHcd6SFIXULlrBm4SRIQoFjsJxYJr7gWBjvOotU6w5yANp6aNOgbQNL3IJWcCpdJrolgM1rzTFMy6jQ/IBsLsO2HSQtYE1gfUIGhDZiaAWpslJ0KcEE8+/U47HUiUuWobdwLQVBOJblp45PY//klHvfe++9zzI+B/uH8ejhg3j8+HHsvHrFsj8VhmAin6RBCO8TnGfFBFwHKzUUyTS8NsqW5NgBbONHe0zdAxyxX0dtTEIYyJV7jsCzmx7U5ZZ6fSWMYApcv3JVkZfhKP7R//5/vB3Q8fnlxWODgWc0C4x86vo3jC+KCOPi5fnV9dtgfKThrBt62yjzXEVtoMpAZDpvpWFIgIQJuft6t9Li+Aoc9sC/AUZrI63J703HRslar5KJM9NWDqwWhnralj+zGak1oKq+qx0gNQloJ4W0NuAmhYAB4DxW/f5CtNHyBDqsi/NYWVqQ7mnvNQ3f4tICKWuzeN68DDCI/JEQkD31zMZ5DPB51hlKUT6MjQpiwbCif6OuWsBiGv2BQKQ3EyBSeh+pbfTx8R0zqdXmbQ1ADoS9DwM/f0fPuaa0Hc4EQCG46qsgqgFW1fFjOi2KEXeYIg8GDgAG3yUoRqpLF6FoCHcVPtYcUEjBWU1ekGYBYeQ8pviegZa1avjt/824ceHlRsfNHTQ+jFee16JYmrvK6KhsA/WqWSGcPQtZhFXMsY2ANwSzJ9wkp2L+cL945rh/nBPOlF8DwMBn9g8PeB/04t1XcYLeiTI4tQFTMWheQ1EYuXQWys/HHFhLVSCrme8CKBSLZQ5VZyutZA0CfI8GvuW6a45XufaarEB5XQKevcqmlGDcn7O9sf7Qz8Wg08DAny+vE6+BUehQm9qKe/fuxL/3i19n6QDIQb797W/HD37wA2p94ZDRmWVtNz1TiOKZQclwENbYbCkVGfLsZSoOLmuttWLa7lLMD60Pujl0+/OxvLwag4WliFjGAmbPy3avH/ODpXjvvXfj/S/eo8Cc84ibsErZvM3WGfhW9rMAaX4m/kz5THTdCg3qfVy3Kgx0pgK+cmi0PwhTJotkUEh2biR93OFRPHn4iG2oqB0eZfYms0CVXEFRebH2qusrsuS9nktAV+5lw4yM1MBvlgTws/CcwW8x8AKS9d6Fhu9KNutB35vh55L5K0GdAR2umeRJJjlgRfH6cB448UxIgQOqBAOTDGL4AFayjzT0lrT/DptKTqJ9OO0sAd4o2tSWAnBpTihSggI2eU+pweNayrIluE6vD4MN3DvWkEELWWVZFUbfwKxyvOZk26YjlFXqMDxMwiNgy/sC+OyuADKhpz62i2rfBjs+GHSj35KWv5pH7Q6Zac9FsL54HyASbb3JZGGPBTOM7hPd+egvLvP40udp7mA+4h5Qn/Pjjz/m2t3e2YmjoxNq7FAubb4nTR26CDni4moc3vcwNixUnyFXjOfFxfmMho52BEmmyezhO7ZljJzhPMnSaRzrTiO2QX4G6MqCUCu+c3Z8Ev/4t3/nTUB38+bNaXWSZK4O0TaGtGQt128aXgwqmAFsKD6hy09owivsUU6I0mAbtNmw26gZ9OEY1ilhQh8dHlY6oepaChNlMCqDrE9IniAQI+SdoaPCKv27lA25DNDhUFV4kS2oIJBH1naPtdHYWy+zx8yOcUJgskvDzH6C169sxnvv3o9+Z0p2ZW9vNw6ODqpQUg1Qkk1Nep0LMAG1N2aDEm9aWm6pvAHLNVQGm7VvqhWFJAsNHLO22JevXjwcygKE+3l5Ayyp4+YzL5kaT1h/v/Racf1g63AehoL7Sltnqjmo8rMzghIwTd58FJ7uxUJPYMzjwfnDhAhpSWyIcT4vFBo6CviVVGIDb+OP9w2IvEZ8v8gw9DnMuNFLzTp9BhUG3ZrnmpXWU+Ba+azc9aRKNMoNP68b3xpCA4dN7/iYGaOsHVh0osAYOMsV2hBfrx0qhE3PTqXDsUGkQcqyBWbGyufo5119forOGGCTpRc0N9Mg0/jMwNCVPz6Gx7j8d/l30zFp2p3mNfl5xDTLJFwyT0swYvvitVGuEUcTvJ7kZAzi+vVrbLq9vLLAQtxgQLZfoIDqfhwdHet+4dQEvHgI5JHVKaCOTQHPQ06iEpXwGTKKVSKY5qrsgtgshu6R1DC/Er3F1RgsrbKgaItZq0qSwFNYWFuJzRtbcevuHbJyq0vLDEuBy8jiTNl5QsDL41sCnCa4LqUsJdC9/Hmm58yMRiekTaM9zo2YoNY1BlWVp1xnzIB+tRM7L18qAe/8QiwZG4PmGV0yhONc18srnUy2+iomogCS2M9yT6E9YTLDbE9iJTLkvpFgE4wTP1eEUX0OO6cOucJmKg2n7sZSgfS0CaVMBccEqKM9ykQETSStGyWC5PMicJauF6ABABIAGKbNreIU6su+sAhJJn80t08AACAASURBVFuIC2IVAc49hLLBPGWCBoDoBDZLx5xOk4HHfVescV2+yHKZGWfIhZSRMNrKRAGci0USk8wBa5f9gQFYASpxzwBWGHecwWWzkNCDGnkodN9vqeoCy2qxQD3Ct9nztBWsDMAUmCzojfmAHrhoUYn6cuhp2xssRKvTY4KZ9mNFw7gnFDXswIAhdAsia/v5C/4PlvjlvogtRWXqkiQG+f1eP5aXlgRix7LP3hdsFywHMxFSrj3vq7Ut1yTEszYItP1anF9guBXrGuf5nf/rdy8HdOVChRHDhoEbaP7w2wkg8FCvXJMmAwNjo+DFakNbGmAfr/yMNz6/x42oGDgaypEyfeANm2nh8ROkkJnB5gs6lPQxGukmy5YaBcEZ6QTh+3i7QR83+USlWypPZ/Z6FTLVgnZRSfeSBZU8CBRNRrwcvRCpg4E+ptWmsLncVEqEj9eN1DGWK4NBvPPunbhxYz3Ozg/i4YMH8fLFdownPXmBKA7cy0rwEIomO8bw5ECgpNNWzN5MDzVzLXU5ZJYpM1Mhih2zPx/AAH7AENITbUUMetJ/mdGwh4rrdTKCvbUmu1MueE98fE+JBWB54Ekp2xPHuhieKftzpHY9cCKxWJ/t7sQp6hylmBjCatxFHwLcVjuWFpdiLqtqU5yd5zBjZjBltsoAysygGUgDQfAAnl8GaW4RY02dy3zgviqGLTdmhD/UO3AWCOOaFZIcx/k57lUJKZaTY7x8XrdX88aB6zg9U7FSdnzY34+rVzc5JhfnqOa/RkOC9kYCDWLJlfGpEh6qtD6Ok5PjmTCo53fJaJabTgkYDcDLTdTft8dZAn5/t7QLvicD6tq+IBN3tkVXCfxK0OXveEPGb10TwlYZJmZIrnZAmoAFIJ7amRTS6/sSiAMEIIHk/fc+jJ/4iZ9kBvhnn30Wjx49oqPlZ8fOCm4l5c4QGTbjxpJAmd06wNBlWy5cP4KwrVYv5tASCvWwEMrpkIKLaXcQw8lcXNm6E0vr12Iy16NOyEy9nwPm4YcfvRtf+cpXqpC7r6e0Nc0Nw5uMn0WZFFS+52NwnLM0VGsq7efsHCgT0Mz+tqLLa1bLgVavE3NEPHPMRuxO52J0cRrbTx7H00cPmfGLozSF4974ynnj5918zSyWiADpyBSGryv7e+4A0JVz1bbSTp/nls9f7lflnkj7l04XOXvHKdO+8lrYTUIsWekoAsYIKLpmXEZ8MgsYkhc7kwT31hZmshXn0RS6OmmS7cDRSU1NmvcWfJblRC4pCTUZX0hPDNF+smtz43PtoJmsQlaPNkWSF4Wx5dCxDEs2rafzzBw5OY1kIIn33TVK/XH9OmxTbfecOV93mMIxPKdBHOG+lpbA2qFu4jJ1cXbGEap1RMq6YMgS+oMFsnboWNRuQYfeoaPA+V3okn2e0jZhXE72d+Pb3/1OfP+v/zqevXgZFxxrlF4ZxnQ0ZhOF5YXFWFxYjr2916zIgHtCspNJghE0vSmTwmunp9KK+8fPjHvETLKd2qQxWtiaxsriciyDmW+1Y//gIH7v9/75m4Du1q1bU09kTAosKteMuhTQJaiDCHh1bbUCVaXX9baNwJ/xoJULyOjVC638DG4eN43NDMi0MupZnA9Gdq0/oH4IRuNiglTxC6UhJyWMScXCqqTusaGm2LNgIescPp2Bc1MjKviYDd2B8hVGgHgfpQGyL1tIp9RGQ2v4QfBywNDNilJ4bANZjwHul5sAq7GMYmkRfVGXY31tPTrtbqCv7evdV3F0gJp86O2Inp3SwKkMTF1gtN0SW1V612CbEZ8Ha+Cek/ju3FzdbqsCOKC9O3WmZ7lxeUPxdTsMYfBnY+iNRNNFz09JF6LgXbiTFP1oTIOCUCrKNywsLIlWhsdzchLHpye8F4A8eF70bkFTQ1wLwIyjplNhpgPX5YVCg5b/NiAtS5NU4CnnSs04J8tXZEkajJuGNxgWIyDP2uNuTSEWqfVspvuFOFKbWbBmZhRwzQRz0Mudn8fh0SENL0C3w8G97gLfPzjYkwFlRpRKojBBI9QsG4Ae0xhrp3SIvI6UGJNOgoXVhVSiXLd+niWwKp+13y8BQfnZyxw864O8LipDXhSh9bg3j4vXK/a6ymh0lqtAoo9nwNK8dklHNuPKJtrxXImlpRWWS3j48BFD2ziGs5/9bNkar+hqo2sXg0RAz6w6ZTqjDAl/yApJO0UnK4sER7sbbThki8uxNFiMbn+BYdTJXJcsHQHzdEL7hvpT9+/fJxu3vLJYbeS+N49vCUI8Zn7Pmz/HpVLA1aH4CuwVOl0cv5vor9yMdGM1i+Ox5m/GYHHfdVmOUzDMO9vxevtljE6OtcGnI+W1a9tSzjufswQrvmedSwCSrJhtIdk5MenlDwBd+ePz4TU7weVr/n5zTPlIU7uinqGSH3CYnEzBULtAV3lsh1z9mhOLHCqFVSudITCQZTSDcgqACnaGUGeH8jrVrUJzh6+zvaLKD9G2pM5uOqdoB53lDG0j1A0nkf8GOzWCdGMUk+GpyqNQVJdhaMxj5O6AdSP4Vx/byUjRMOjWtEeIUIi5MjGr7tBQ2a9ku8ux9t+0UV3NKVZ+6Ehis9AHcEPYdhDQmy2why2ybvuMIELeBJ1pp6vC+mDBm/PJURyW68pcAsoJLuRM4z72j45i59XrePHyZRwc7MbrV6+4L+P8YM5gK/YP9uMcUaSslcdxYkQjNbiUBshWC7DbCa2LPuN+5QDkPM1sXQA69FE+PbuI0/Oz+MY3/uByDZ2NIk6Ci7JofWbWVwEWCew3rmxy8LCR2qDWHkUNBvyg7GXbazAQKN83G+fB9nWBDsWgmj20p1Mao4U26uL0YmVlMa7euBrdPuL24zg6BAB0WLITL1++iINDFcul5lQluGmShhmS1ZTXWLXmoC0DZatMU3nmbepjWBcoGTtWZceigY6AGgUKStQTNbOODHbKsTAtj3MRCM+lQJ4VyJXNBm3btY0V9m9DtfGXL5/Hy+dP4+zkPCesMokkuMa5NTnUp1NPUbXrkq4GkEvvJKbyYHFuLAj89NE1Ys6TSsbaYVwLYt9kWbxn1TWmDNJpMDLjE7Q9xKPw7E5OUCk8YoBwGXxChFrBMs61WTEc2ZonZ2fsU8pFygLJwtc0hDRUYvlgkEr9m0GKDbPZNDFldS0ss0u4eoTCMC/KTaPc/MzSGXyX4ld8HxlIMGheB6bMT85Ok9lwNw0ZRDgcZnxqoCPPHGwcxg06wb39/UAld4GJdiwuLMXp2WkcHhxlooM2E4ZLqdfU8wI7IWAvxpAZsI0i4XjdOkscv9x0SnBeerDNNc3VUoSwDCBK+1GybCUI03e1ERsMeMxVW2tWg+tNrgk6uE9lrUkB2LpNGT5bskru9wtnaXN9nSWXDg+RBHaYbXoQnlaBbJaWQP/f+Xnq0gCs4Ri6Lpzvm0A5z1tmSuNe3M4KwAWCc2TeQQ8G2zOcduP6vfdiOpiPCdZgpN4HtQupp2nF6vp6fPTBB/HBBx+oVIQz0JMJMdj1eJegubSltGfJ6PsYpQ7Z328+P286iG80wZxZKT0X8WLEcKmpQ79T2LHD/b14+viJEpjOzxROTHtFwFMksjXnYGkvVczctqZOeIDT6/phmAaqt3a5zMaArgS/thMlqCzHE39fBujQv5NzlImSWSMQny0AlrWsPrbmBFvbVOE5Fm5OjTF+w1Etzw+StIyMYIyQNa39I4sykylW/UDbaUdYUPqltH2+FpS+4dpOh5RZyQB+7OojMgMlUDhWE2SPIlP0JI6ODwPZ8ABzXTge6EnLB5MasAkaDAyZiGfgwuzcSdbRpONY91EtSYPSPjgy5D0fWtIs/qfsb+xz2JuZjDMXCIHiPgHk2FVhAdnfaPG4HEtg9eYXY3kJrS+111ESRQdM37cNxG+s6SnqmaJqASIi6AGbVTzGyWyCWDg5PIyVlWUCRWCnVzuv48mTp8y43d8/iNMhIjPSWVPjly3xEOauomjoJMGuHyqcr8Suei8d9DuxurRCBwxaXOwpv38ZoIOGjkg6PQiwcz5JE9CJRkerqIHKSaRg0d9vGoRys/QmYGNhEMHvwptAmMSVsxn207n4frZmwaDvvNohAuYEKzR0kMUrMw/X143rW1dZTgXHQTYgsnZh1JGNtji/JJ3a/j5FjMhYY0eEMdKgIbztMGzamx9EF+HL1C+g+roHGvWeFJ7irJAZY8sdeDzK2NFGolBb+XA8Bn7NGxnudYJyDwxxzDHVHxs0Fymyw+amcfXKZqyvrzJrCNXS4SXs7+1XoRC8Ds/ExgGCY2YnZaFVTHLoDMzIdObq+nN4DQwQaxhBp5FhArMS3mi9MZQeoTdas1J+9gBBWDBMIz87Y7YVNEjQ27BdWGcuBnM9Ogl4oginqigqSucM4+zinAsRAAcUCEZmlIkMyNQye2IdGv5t9s1GC+e2+N8ORWUgikr7KACKn4rxKZrPM8SZ9+LP+LkZBOIaVG9OzBC+g7891tpASuPrLK1aazoaTaryLXCuXMsOTgLC+ui/C6bt8FDhU91jHdLXfNFx4YAoYxpsXYstdzDvS/BFIFokRsxmsNWbmL9TOmLe5DwO5QZZfs6Ao3neGhykCyVNhwwt12Gdaeg5V66d0t5wLk4lwleXiLr1F+4f8xpGHHNjYXWZY4H5wxB/Fn4Fzw3gBgYe4ByfB6gEK4bm9DTWr15x/LGuVVBYdTQRbkfOA8sLpJPhZuowEmvr67G8sh4PHz6T6GM8jsX+Qly5+16cRi/O0N2C+jnofIIV+7dubMW9+3equnGlE9UEVk3b+7b3m2NWAjp/pwbfnksS50MW5Wfs44iR5kzI5AjZYILVi/M42NuNnRcvGFlQlqXEL0IKNVvkMJznlAFWCcRlT0tAV5emoUYsC8JSJEW2iCu10s/aXqEOXWmPm+f0uf273Lua92+GTkWC3UUCxWZlS7yv+rePiWusi/wqPKw9MaUHuaH7mQMI2WbBxso2J+Pb6HpR7iteS+rykYWPOezoZDGOCdpAa8VJy5f6buwTHD2ieYA5SZlEGGBPQQeMs5ggxMhErQvq8whW2YkCWZkiS3TuvMc5JORhL4OGzUWWa8asfC6l413Za2R82/nLUjh8L1lXzBc65Flw2qVS2Ke232fHi6X+IJaWl2J+cTFW19bUCQN1eLOdZTnn0AXDz26UwFZui9m1WhfKeZ/5AwKGkzg5OY29g0OCu73dAxJm6NiDaJQZV8qOWLoLsjHVBGS3Jjqo0NpC0tWO1cUVjunJyTkZuj/85h9dHnI1gMPmgRO+7Yd5UnNzsb6xQZGhjSwnZ+pIvGiaiNtG30DODwvHwEJkVXWwRtn415XxiZRxk1l8GMwESpgI0Nk4YM5lqnW+BhC0vLQYV69fiWtXN8lOwbuGkHl8chrXtq7H1s0brF8EnRYGcXg2iZPT03i9fxQ7e/s0Ct3WgP0P8RnX0GPYFjXNspKzrkSBB9bGAZVasHKlQagWmCu+Z9imMirMcgKDJsM1R0ocQmsgexnNPoShnXYsL8/HlY0NZggd7h/Eq50djg02FYi4EXdHZh4NLppzM/N4SiBOIABjPNbG5wnNEjSoF1Sk9jeBJzZIJwzQi0l9hzcCh3sNavxv6fYk3tV8yPlI8ZN6TgoIi1F69PhxvNh5GTdu3Yrr167FMYqxjpExqFAWfszKAUz5/Bb2+98lO4RrMujC962Rw2cM6Py8/D183kya1wbu2Xo6vE/vmRXEu7w2A02DOc13LNRs2J2skcEOvk/QGnBAEEaVAyKgHLGwhCSITuztHlKfITAnIOeQFz6P562NT4yl2UY4CefnEP7uvxGCst6rDEtfZgNKQFaOaWUH8ku+J29e/mzpeZeA441NMikYJ1b4eOXasdGdAYkFoMN6RuIIQpNuP4YxxRgfDM9idC6GHowEWw1Pg0wdnECMLYw/vr+98zLu3r1Du4g1gvETsAcQBhsgwIA5dz7E85Cjhx/XV/z1X/3l+MWv/XL85Xd/EN/4xjfj7GwY7917N/7e3/uP4/f/9M/jk2c7cQ7Grj0Xm9euMlMVnSVQDBusAa2c10qO8WWAzU6VbbDHy8/S3/FvfM7yi/J47LKRejARnZpn7cmbxXt1dRpAdiqYm9CBfv30eTx//jwuztFfVW2huD1xo1U/b9rM1JmV68qOWAnevX/gumw3/BrnH8q5uPQJfmfXCoAenqdkABuArhwv27IS1Nk2XzbmKvysciwGdIr8yBmBvQPr0jwuN+5CjuJ2Z9UzmmkjB9WlnDf/r+xWAQh3sdAYit0pE2BUGzP7pueztY3k8GRXE+/hvJ9M2AOgU8UH7Gs+vp3SMQkHALnxSFo82GFGYUanfP30CPYKjjyYbjwjSH6gix/GZIRMWDlgjE4VfVSbe6ZlJgC2rCTBEG/dsUZR7vo4vFIWWJ6wLRykLgiDIqrYHWeHnD4ibq1YWV3lel9bXCKzh3UPBxDESP2TySpVG0uPMUgX6yfNTIv1c3knKLyQoY45ury8FivLK6xL+eDBA2bYQv8Mu6QaomcBp15ZGyoSjTWIqNnm6jrX0MnxWRweH8UfXAboUIcOAwEjBM8TB33bDxgjFNOEtzrKtkU8b1HfyQvHRrxkdfCQPJEcguODzBYs/PtiSLYGD50tkrKxO8IWbq6MRszSADgAByDolKgMlWark3Znygd0584tZqhhEpzt7cWr168IyK7fusnkjh4Q+lxHWWpIMZ5GvH69H6939uLo+IQNj0mFZk82AY8WGT3q5WDEWXxQP/RoWFdHAmwZHdClyabk58rNrjYsKmOhEAaSU3BWpHRrEgFwqRwBQnZqfXXt6tVYWV7mBMYmRJF8jGMwQHFiJFSAYtZmT9qY1bQnEaM6HMWyHd1uzPe7TLxQrboE60UGZhlah2Fhqjf6ELLNi3QaYIeYOs4K+iqZoOcM9jWfVYbFxpNzZi+pbZBqRwHgg1Z+8PhhbO+8ilu3bsb923fjOOurgf6mp8o+fqoHZGBQOhdNDx/vsYWLew7jN8CYzHFq/RR6NLNosS3n7xAGWoJXGx2vH8w8FME2yPRvsUYWYtesF19PxhJgA8c7PFALL/XXRRh8niVs4IyAvtcG5bZuGXYOgMvsGsL+mQKC8lYzy28isT8YeHmSaf7TCDpEbYZudoOvMwJLcF8Chubn/d5lYM0bdWlnHFopjz83B4DAI1V6IgKIRtjQn8G8Amu2tLTMZBE8I3XJOKdds+0ZdsQRoRdmL+sTYr2hDAlAnVo9KdHr9OyIOlWMG54JvXyIsXtKIso9VGFYhJ9guOHp9/uxsbERv/xLvxT9Tiv+xb/4l6w/d3h8Ee+/98X44Atfjt/959+IV2ejGPcX48adO/Huh+8xBExdZiZ4wKhzTJAdWInMZ+tQXvYcLgNvHvfS6S57VVbPEPiMJRPBzKm2GZZlO7sNWHbnNce+peMRIwZPnj6KFy+exfjoLDN2XZMuQ7HWHSYLTxuUJTsMvDw3y3tw32gy0KnNEzgU98Me4ekoMsRtkJeAzqAMv11Y2POvBJD+25+vGLUi5Mrnkcl3aM1FHTPYmww3wnYxezOZs5Kdq14j+BULpnlpJlGN3ElspGNDJ3ZOoUyzOooO1UV/SwD6NiYXx/M6q2wWGE/2f9V9YP3AEqpNG+5DIUCM/3QuExqyDiVYWAJT++WsCoA6drD5sOFy2nEvF2cnZPHOzk/j7PRY3VQwZllyBXNKjpAME6N1GXZ2YgmuCfUYMWecsOEsV0mfND50VCitUe9UM2duetAFlQ7AD2cuo4wYg95cS1m1/b4Y/f4gFlaWY2ERf2s/Q+cJ/GB/Qzu2Duwtch8Rus12ZwBvcl5UxL/bQ0mrhbixdSPu3n2HiRr0gZD4MhzG02dP43vf+6v47ne+G3/z8V/H9vYrEksEdhMxdPPz3biyfoV7Ldo4Qo70jf/7m28ydFevXp16YwJKbGpsSqOLzwEcuWSCPcISWZeTyd81aJGxnhWCe7OrjFLSwUra9qQWimfl76lSdlHWQx2YVcwQ+hU5ZqJbYaAx6H2k+nfmoo/aNgjxMYVagvQRmugOJ7G4uEDPfPH6JhE6nobZDyykc/SAOx3FwT422yEHlH0BkRaP2DcbAculAVWtCSfhM3u9Fd6hBeBOcfdCLDc5MxIlGPZYlhtnl56BBLEATUiUQLLKymKX4A6U+P7e69gGuJvDJjPPlGeM5QJ7z+HaBYicLSTtFe5N+i6E7EQfjxHrFFhNw0BvkVq2BLEJqgBIbMTwjtkO9ptFDaKi4wHOR5aE7JWYJ2vv8F0cB2AHWYZYZLfv3CYgI/s3lAbB/zfDgQYHJXPBBV/UF7TH6+dgnYrnLIAfjUYCJDslnpt43WylEx1wHRgDAk3Ro7xe61k4hpQUTKuiyvg87nM8UreKpaWFqkbRweFuXJyfUgoAgT3aQIFd7bK3tEJevj4zdDWgq5MdLs6VKa45VLMtZvMuW7t+3p7D5Tz1+NJZsVjzEj2dN0d/t8kklQxJpfnJcLdtk4xot0o+JzMBQ7ewwDnPVkaZ7Yd5gWfRfJa+vxFYa9oKsQX4G5vw7bt3uBmgawc2N82VCbPLV+YHsbK6HIsLC9Gf78eg147BfI9iaQDs4XAag/583NzairXNjfjoo48Y1v2TP/nTON09jZ/76s/Grbu3Y+/oPP7kX383Pn7yKvpXtuLarVuxdfsW78N1L3HPb9uUy7FqArnSzpZj3hz/8ntlprWfZ3tOnQ8qEES7BvG7km48fzmvh6M4QDeHx49ZduTi5EzSiNS0oe0XGAxECwTE3nQO7CB6jpU20ddqJ8Vzx799jarxKDukLFeuWj4bb/KV7ZotL6rvFNpXH7MEen7NDgrDfqjiBicWWcts5SUFoe2lmVozuP7NY2Vkyna9vEYCkuwFrflvrXZtI20bPWY+V7kmm397Ldl+a93WYfRqfTJxUADTzJnuyfux5CR8Tll+haReAkP8TXtHgJhAFXadzro7XqRDjogNQo0jSHJO4vgEyV8KD6fiotAaysFjtM71Ne3kJKNMRi6BPlhNlp6hdhXgtJR21GF3r5tyv3VkQzXxJNXAb0s3lpbnE/x1ozdAJYF2DNpIjoRcC5ESdV9CwuTa+nLcvXM/tq7fim4SKy6nJmSnyBswzQ++/S06RNs727G9vRMPPn8cu7t7sbK6FF/4whfpmEKft/1yJ37nd3//TUB37dq1SkMHL7QEH55s/o0HDq8TN+aN1xPLm7ANsjc6T4rK20iaGN/zBuwQHF4D08CEBSx8Fy3M5AAKj+fQjHwYe/t7VTNdHpu1xBAHByM1T+/F7AwYFTAVLVTeRysRZNpQQzBSj8EsGIlQ5bXr1+Pq1nV2GYBWa4JyHwRv/hwyQHtxen4a269ex/Pn23E2lHiZVDcZMGpFWZcKHgzzMrMCtShxLQx6chmurEJjDS+8HreycLKeCLyFujOH7pfgOjNJr11djyub69Hrt+P44CiePnnG7h/UsmQ3BYXyVMna31fPRV0jjmdxP0qF2JBaxyHRbLaiKdLn3bWhZMvwN9hQhpMWFiqAAy8NwAnvm0UxSALQAduIUBfm5/rGenzhi1+kJgHaJzkEys52+Bf30jTGNlYMn/YHdFx8bfjblbw9/3EsLmRqIAUy/dxwLDCEDlHaI6RXnvopGByHCdyBw5/XjjgXh0fqJIF7c0kMZK6S7u+p0wTegweIBT9E+QtuPtoYu9mfl1pE/g8HQkZL7FxdWoP3H22GwXSPdZkAfM66w9Lol+u+2twb4M1j0gR0/m7J0HmDaYLCkp0rNyFvwH7G+I15gmbbN+/ejoXFxdjd26MtADOK9cyNBAky+bx8jJnj9tSmiCOC3Wc8m8XKriKsYg/GehprywtxdXMjNjZWYmUNHvsgFqc9ZdYtLrrxU/zsz/9i3L53P06PjuIbv/8H8a1vfSs++OCj+I1f/g06Pt/93g/iD//1n0d/63Z8+GM/FasbV1gwGA4G6+Fj484WVs0xKsezHGvfn383GdHy/SZI5DkkAq4SLWivKfGo6wgaYI4BWjI8h1Dq4cFBfPrxx/Hi+TNGbqhjZaUS9OFEiaIx5SEOk1JnVgA631OZee3rL9eax4I2022iHL6tMnHFOtNWU9cIgKc5bzbqRwE6OwPlOJd/+3pm9kdGEnAq2FxV8ncYsPycwY8dDIKv1NB5/6yuzXUy03nG67RlZqsSePp7JTM3Sxxor/f+Us4nzwOuddRITPBuBxTrR51F9MM9pVm3L/cpv+6yOuomYcrOnS7k8BFHJ+OnYtTS5E1GSMwCEMo6ehNEC4/i9faTqvsPIkc46nB8xgiJv4/LVIHmrOfnxBKytBIEaE+UQ8jkjY6K+Xq/w2V5X6POOxPFvJ/YNlKLnGSGu2NBr7+8vBRra6uxvrKq5L3FRe5tsOPrmxvxpS99Kba2blTVNbhn8oFXM6zKGv7sk+/E8fFBnJzs8xpxDDjih4cnrIeJ+eyOSX/n53717YAOG+Jl+prqqabnjUyvkmmwx+gJY3bJEwGTt6rdxJCrQhmsZ5dFG4GcOTE0q3MxQneBApqo5eNMNzFgYGhQHgSZaNCxgNpUEVqH3ZSk4GMq+2kcbXg+lCRLjInU5uWFAdkSGKgp2kidnFAfCBHztRs3oz+P1lDJqACIuc9aG5oAhOumcXI+YngW7N3B0UkcIwQJJoWagWl0s4G9FrueJGl17CXp6dhoehE2Nz+Psxcj/50FSPmMSBCqvAFYyhbYOwC7XiuWFgexCuYOBRDHE2b0HSOr7/SEzCKZM7TKyro+Yn0koMVv6y8A6AxUnLkFMTg+b4/J94HrxGTEGOP4+E0QhzBsMnQVWKXmUGPhzQpgBqDtxYsXVckPzFHU+QH1fePGDWY0eUY7VOjMUwyJnYySuaCByxC5x9SstA2anRCyXNnBodTdadPI4mORlAAAIABJREFUzcO6nWQrMR7ls5NTkfqLDDfhPs4vhnFyql6r1GTBEZkfxML8cvZnPagYJrAikB9wY+L+K6DGHof5rNg6h8xfHapxSRWP83g0FRAmg1wbfLKkrBFYg3hvMP5uuc6boKFk3Mr1X24CfgaX2QvbmHLjNsuB13B9uBf2Hka5nnaLIQnW58v1U9pH9lYsOnSUNozAPLPZeN1FqRmDBTX0VuLQ0vxCbG6sx9b1K3H9+ma8+8F9hpOuLK/H+uZ69BcXotOfj4XFlVhYWonX26/jn/3u78XDzx/F3/35r8Z7738QDz59FH/2rT+L7//NZ7F4807c/Ts/E/eRsZoZ86IdFHms2xmVV12R4HyxXD+l3fXm7mfmZ1iPjcJSehZ6/gAj1bPOepyYSQAqFWOBSvxobTS5oEO4g8KrL17G4d4uN1caCkhVKnAlIT3XD2swSqdLB5ZldXIPKADHZQ5YOZc8x7xGfY/+LamhnDs41awwkK2/SpCIey1Drj6v7a5/l/O0eW28ft5PRy21uJ+gvaPAbAmyfBxHH3h+OB5cyzVQMsNWPfV0ugkgAOISrPpaDNSa5/L5arJETJTPa1Ds8yBLt3S6Pb7leFTziXNFTKizeJ2YiIxNls9imD5nlxMXXcKGNr62hSxZRTlRtoVL3R5CjHDclHwxjYtzFZY/OUWW/gmrI0AmA9vJa2NMVcloyOaF1KiSlTgszTaKSLwE6569Y3P+lfuOx9M1TBlJyTZ8zibmGmTJIZAq2M+mbCGJhCrYqtX1NTqbkKbdvXcvPvjondi6vkUZyGCwoHvz+kvJAIkejG7qD3/wg+/E4cFedvZQJAbRMlwL6uthP/r5X/wPLw+54uFblOcJMWtONClgUFHQr1wg9Iizr2XpOXLzSVrU6dJ8baKWVJ7A6k+amxDrqamCNgzb3KhmsyjUhR8EcWcapOnExUjd100p29r8PJEV4ye1DCYIWhDaNQCyKVv13Ly5xcSC7hh98oZxcIDsUbCVEdeub8bt27eYaABDoWok8Da0yNjxISCoR7VttfjYPTiKx4+fxQG0d5jAuXky2QHi3XR+CTIb7WTMRjQBnBdduTG6ZEpz3PXvifofZjo9r7Ilofj1qxv0KjApjvcP2GoHRgbPBecFuICnAQYCVPLR0YH6A45kgMpsT24oU4VV0QbO7C3mioGRmSl+1jqDQgTr1jeeL0+fPiWQM+uGa3N7MFDZ6FGI8UBh4fv37lUbnDNsDTrxbwMxp6mTzcusRo8bPuP6bpj3+AwzHFE8GHXELoa8P3vxdFCyLhSOAa+OayCbiuM+cUyAWHm3mt/430Zob+8w9g/qXq9YVxh/MHUIvaJmoNcNezKmIL3a0Ngf0xm0rnHUYVIEDU2vN5P8wfNHO3Z2drJoeHahTPbRiSu+/3IztXEvwUMJGso56WfeBH0lMDTot/E0k46xYv3BHE+Hgu0ZkxVmOK/ukzjD2OQYY3mXYn/fS/XZome0AVIJ5lGDEUlFN25cj83VDRrT3/j1X4sf/4kvx7MXz+Lm3TuxdgXMt2r80XWazMUP/vJ78aff/COWcVhaXI1f/JWvxx/+0R/Fn/2rv4jewmL85M9+NW588MU4mAQz6PvYdcDoQiOVzmt7Tkbb659/F2i1tL3lM2ja6/Lf/Nxb2nlBslL+EDihCXmhA8Mr6Bz09OnDeP70GZ1fApnUvsEeUgtnrTBLQMg5g21g7cts3m6dWTkfSpBSAjXfawn0zTqXr+n63Z2IDQoqhg56XP+YwUKWawncmvtZE8yUeyKBFEp18aGoFBTiMePpedWZw8+vCb5K9p+ynHQKbdtn2L+sq+n1eJEAzzbosmv2+ZoOVjlPmusSNVL9vu3vG/PBQL0F4Io9VzmxZEA5D1B2Rhpqat4hAUl5u7qeuOmc20/KGbYz1u5iH6wz/nF+7EEtajbV1Yh2G8WPp5DZQHIzzWx/JF1cxMV4GBenpzGZDsk6oqQKwr04s7pj1PVPXZWg3GvL8cQcqxz4tPOeA8Y7eHjQyyJKpCSPMctKcn521LECewqya6/fWGNVkPX1tdhCMubWVty8cTs2Nq5QwtHtSI+tTCTs1MN4+uRBfP7gU0oapKUXuAV55QjUV7/2H13O0OGDzt56m2HACd23tZwgpmPdk4yAIMNnzU2BE6ZVZ8d6kADWOIDoP4mHkYVyO3M9AiI1Y84rw025V2JqTXANXdR/Y1p8Cv+l+6dwUX0VuQfHHOlu1FnDJgijAyFzKzbWV2NjrRtgMYZnSMUexvHRaYzHysS5ded2LCyj/U5fQI7xeQBPZY16Qgu0dGMyacX+3mHs7R3E3skFdTnIMmRJkym5x6wAXdfLKjfD5iZKm17ULeJomBavGqmrlg6aXaN1i/Qx2RmiDXZRDZ+xAOcXerGxvh6bi4ucIPCAAOoJnJBowMwoAKchdTNIrJgO61phADUAh0uLi2TKzPDhddcx9EZfhYINiJN1qYw6kk0S5YJBQmV+PFMvYnu3vB6KibOq/AhJHwOydRCz2/h5nPBvfBcL2H+T+SEbUouWHZ4s5z7e53ydZk231ND5WHQ6qikpvRY7bxShTodcEe5ngWAmj6hA9sUFunQoXR7/41wYf3xGwKM2eBJgg+5Pg5FMH+aLasiJTeWUaOm1kgUxWEOmK8C7GMnZOm0unOsxLMeidC48tpeBifK9JoDz/OU2WOjtShuB73jDNgtVbooEzVjEVe8esUD8bIaFePxCzmDw6ONqs5DOtgSxBo2YR1/60kfx7jv34s7dW3Hz+gaZbTwbSD0A5q7fuBHRW6wLyE7m4tHnT+PJ4wcxj+cxhRB6EP/mL/8qdk9P4t7WO3H7w4+itbISxxdy8JzVjzDxBXpGAttBZD2erT/m5+C+viW4KMe4HN+mDadNSgcXf3tu8HmFuj/4dY5XAkBkAp8eHsWzp0/j5YuXMTk7SaAp4+rexC3UvcxEK58bQnAei7rnDGkxU6EGq+X1GwS9bV6VzJyfqX/znBmx4PxVxlrF0DXndAno8F6pxyoBz2XXxPkIEgM4GPsSe3TjKEOtqEIjXrLHJRBjKI8VEeoEqRLEc0+tOkgoGQ/Ou22S2WsDQILMQhai4fCGqX2jZLzLMYYMyccxSK6MSVHCiXNlTnaDj5qhbIaYmMGMPYf1/yghkAaQzz0Bncu4eHxL8NolblMCA9Ym2Es6eUW3Fz8n1GADOwh2HteklpCnMaGWGaU/LljnFPsWarZeoMQZ2ENESVgVYBqTkeZ8+extZ/Ba6WA2230VRp9/ousUIiVgDN27WbIrkQK4F0bA+t1YmB/E/MIgVleXY2HQiw2Eadc34srm1bhy9Vqsra3F/Aq6TvSjMzeJRw8fxN6rPe3DZLxlG/Abkcmvfu0yhu7a1SmA0O7ebq1Za1qELA8B/VxJycqA42HUWh1PJoAHvG86s5qwrDemB6iHin91YngxJtsFwwCBP9bk2fAsel3UVBOZjQ4PWnwCdV7ISqme8PveCBjCAK7F8bDhYaFl6IA9sskMopenwg7YdOfne6zztjzfi+HJEcOSZ8enLHGASYTY+JWtrVi9ssGMNmWvYiLWFem5wbJPK4BVhoxH4zi/GMX29m683NllxuyImUJiFAXtaPWIz6UpqRNI8BYLEvKa4Q2NOEZMaMhQtcYDIGASnW4KWnPTVkaN6HCUO2GXBcoOoVtosb3R4mI/NjfWYnFxPo4P9+Nw9zX75+KY1lRg0weThFp+VSgdADs1AfCIwKDpR/S8hNDadL2Iyt8EVlnPD2Pw+PHjePzoUZyzwK/aueD6GXZIQ+gaPlhEjFbhuXbbBHYAqVhAyh5Nyh6ALusrOd2/Ml5F3zwbXX1GpSvwg5pkrJSeQvumQ1MbA7DVWQmcz0ENno/Q5SGmcXR4RAaO+rcExBgzdIIwA1lleeX6sFfW7UAXqvT4/kDgzvsYw65krRQiNxOF63S4UsxCUEOnki+zgK4sLuxxq9ZyhgdcmwqvNzfeciMsGTuPs4FbOe4+TlPrVzEFkncxE42hD8x/hudT+5bGl3OLYwO7IFDLEAV0ogwnQwsnhh2fnYdz0+nE4uoaZROYT2DKrq8ux4/9+Jfj/Q/ej62bWywwdbS7HcvIkr/7Trze34srt+/E6pXNmJtbVF2EGMXJwXHs753E/AC1IU/it//pP4u/efAo3v3CF+Mnfvqn4v7mcmxcvRKTTic+eXIY+ycRw+kodWrK6marQO7wb2pl+aAL5616Lvkax941ObOgr2rxOfpRa7vMhKizDKZB1oZDGNEh0POLePVym2sR9ePQxQUh1SqMnZmDslH5fUYD6jA+mRVkAKYtYHV+gq7ZftoGHt4fShDluWKg7zk3A+RyLrJQs2U2WXnAIVfXp6tcsAJIeSwNisr5arLCG3/piATrTWKfwlHhZI6ig44AGeKTRlVFf9sstQSbDyZvrKLCqV2sWncVoXQ+bkYKtL/QRlblSVymBL/frAtYR77qpCeNm6ouCPfW+lm39cqlltEng3DGAKUGR/03aJZZfUEJBjTtLDWGVaDMUQK6LJ1CLWVqLqs6oc5uZucgJTtO2mMSLF1ISfIZYg9lJD8dfVeIwP4Gkge13IZsCYoSKeMYpzRI8wcRDe3p7j+LcQbQg2Tn7HiX4zHFvjNG+SJl16LFHrO6mW07F+OhQuvcY7B/pB2UrCnJEsoTEhxmZwdde111AQcoi/rTeW4hitBhI4RBD5Ul0BN2ka3NlpeWY211Vfs1QByiWl3ZcthpfP/mzZvx41/5pTcZuus3tqZAuXu7u7NCjQaow4HgvRq9+m09XKTWtqquEdBVoDAvQZMTG7KA8FwbmWFaWsokxSbUrfoFIvTgwUBCgkWtYLbYxiVbi3gQ2cg5s1fKjYHeET0GNcoGLQNAgL9humDYgOiRzcUHD78OwvKYxtXNVQqh8aCPDnbj+OAghqeaQJi0CytLcX3rVlzZvCKAmWgfcXWyW+jIkC2qiEVH0nVgSiBL8dWr/XjxcieOT1FcEIsVC0ZdACTwdKXoemJwwmHiUcMNXSJ6n9ZhhlLgaYMHurZ+XgKIqvujcAjBLycrDAzYLkwsMHdLsba0QAN+yNpvY5VzoNZB14TQIUKD9Kwq1kVeodgO/cakhG7Am7d1XTi3maTSm8R3wGA9e/YsdndfVToysymg37EBY6E7ccIhVhwHx4fOE9eLsDJ0gj6+hbBgSmeMc16/j+Px83xylW+HA70J2APHsayV86aD105P4T2ekSHEWDlU7dIXuAcwP00A1fSYcc/ozyuAho1TuiSWiikMh0OUvh6PscEWMroB6FSaqAZ0BK0wMsmQldfjdV4yaeXfl4G7ZsjHc9Bj7vOUwMTXWG7i8tpbBHRYPwy1EngIEJuV4HPCnG6rAwPK+kDnhn7Ey4uoFdcVwB+rf+vKYCEWV1Zj2m7Hydl5vH69F/OdXlxfWWLSCcH1dBLrm5vxzt1bXBMrq2tx4+at+PGf/qm4eutGRMxrI0dW7MlFHOwdx1//9cfxjT/4f2JlbSN+5ue/Grfv346NzeVY6WP9d+JkOInvf7YdBxedGJLld89dPAtl8NMOGbw1bLAW0Ztmmp+vMvhm2ZhqXNmZIrVr2YJPx5vQkQeLcXF6Rm3ciydPYvfV6+xUQ8WvuP5kWyQTcZHa2eQJAzKAOdr2LKbNCkip/6z3jlp725wL5We8Hsv5U9mvZKIEVLW/USObiT/YP6qad9X2N8tgaS/KDgcFu1XapZLx5vxnHbRZQNfG7pEgS99N0uFiRDCHAUDZqiE+pLY+1Xkx37yWfV4TIr6+EnziM9g7FL0S66lnrQQqgaU6otIEyrnNVPper2N8DkAjoXlWVtG1837TD+CxPeKIsGB+Ue+HPUoiOpY+cVg2cQB150hqwFwEgQMdXRfnbEWPgC73jZwAHOvsC4t9iJGQSVCDbEBHyVPKcKrISlXAHbbS2vJ0jKBvR42806OICcpunbDiBRIuJmNE0XJOo3Bz1RSgcHhyHXl8/dw8hp6v2B+wb/m3P8/kDAJdEFDqBwzHk+tlbsKIF4gX/KYGfb5PLT8y4a13v3PnTvwn/+l/9iag27x6ZYpBOtjf/5GAjgkEy6sZ65ZQXgtsDknbGfZxJWl5Ypg0FbWKDR6x8FG2O3FLHyB0G4ssMshJkbWXxDylEDPDX0bLHiBnbTY3aRyDHkNuAjRILHGSjaOTIVQLPmSYYWOGZz+N+X4n1tZXYnkRIZQJ4/PQjuzt7dPgA1yCsXTGprIzQROnIlRIVfWK0hMh28BCydiIu3F8hCSMY2Zv7merpykqaWc7F6JzGwWwb/A8EGEfj9TTdCT2yEClueDROJjGgQsdUFU/wp9F5iaNj6p393rtWFmcj6ubKwypsgZSJivgfVwbQAqSFjBv2DaNjKJ+bBgVBlQtQWnzFDIw8MSzsmbPTBK+740avw8P96ukAX9X3o4yoXFdBlvjkTJtkTBjcfbGxnpsbK6RUcR5a7a47ouI13As9gEuEjNwLAObEqTh8/7fC7gGzTKgqvyNUC8K+SJjSd0ZXN8I3wOoctab2YEyhOINSyCtl228YAAwiWSwXZTTY2MAZ7bNYwlWEP8j5IpnVwI6P7eyk8ZM1mGxCZbdOGy0SvBxGTNXsitNIFeu15J18ecMRuChsmxGYeTxGWsm8XcXIC6z5jC3kSUMYDdG/0n0cUYLH673uehM2zEigx5x6+7dONg7iNPD41jq9aI/vxDLSyuxtLIea+sbsX5lJVaWFqip21xfjfc/eC9u3r4Zq1euUcOJoMuTJy/ij//4W3F2MY533n0v3n/vfqyuoTMF2Ho4PNDbtuPgfBofP96JgzP1edbYKbRkpOZaatXNNv+4BNDRMSsc5+YGQxuQuy/D9qlVBnwcn1+wXMLTp4/j9fYOGUYwaawhxv+rr3I9y6xZ71Ro/bJQSC0iVzgcvUCZiJHPB0xVOWcMlErAUW6Mtmn4Xern7Fj6e6gBZqE52E5p+gSUqwSmojhzCdZKu1XNuUZ2Z/k6t4thtswiKIeuG0l8IDXqxCJ1VVB7QlwPRoKOaBaeluMuUAfLXtpQA7Lq2qqe5HX3FJQpK8dNdgDjYL2VbDDHLrN9cVw5gmLz2a0ii7J77hG+uxZhJnQh0aDTRn3EogaiHo6uIfdwMom559EOs9xYOgMAUu7mUczrSYerILrIGgYIzLXuMfA9wrYLBEecnqOqgRm6SSCMbjAndrruGGN2UnsTCJh+EhFjATgy7ehschanp0hGO1GtPDJ4qAMrkOzPqWdo3d1CY2o8NLtgvVZKh0C2Tu0J2QKPdWWRIZ6t4yALwvEYcUzHCIkilNcgogbb0o//9R/+4zcB3caVTTJ0KNhazKk37AlCbfMLK9VixEVxgPCwUtDoLBBOUmQAFQ1/eUAwAAl4OPExzYBg0dbEoYZcdHwg1cOvBZM+r0t+MAyQa8EeDc7PBQ/D1dIGy+ONlHFbfg5lKchQqbdDNrlX+Abzan1lEFvXr0YHvTKHYPQi0GB6f+9ALZoi4ubNW3Hz5g2FUscq8yENhxYraq/JIEjHhgtGKnK7PVDYs9vhJovN//DkgrXCRkO1FQNShwRgGmA2x2Qr0IuSWbJZv6Y0evaiOQZJX7PVivtbwtNi7d8Rs23QzgfCzIWFQSwvLzKkOhmfs86WC+7aqMxNkTByGJ8//JwgGW1UIAyVHlHAzwJWrGWyjxS6DzKMXPeSLI2XDbzZOxtPhw/KDWoWmOk5c0ObCLA5YxUgDUUsoamAOBVCVPb3axSltbHA9xxGducHgSaJ1A1yBOZrptILVr/VCxZFZnGsly92lGzSl5AVoJFr7fj4DUPsuVKyEZhHAnTqdetzdHvy+nzv1gDifcwn/OC8cBTQ4QDnBphcXVknsIOOru4dqSeB75WbJJ2l9LqZNYhNoTDmdKpyY/ff3MCTxTEgbW7OOK71ap63fH6ZYVtu9l7r0pDk5pWbop0BzyMXRAWAYFIUMt3gvE1Uz5L7e15br6s6fp3+IODpwvaNL4YsUYOxHvQXY3l1La5dvR5La0uxvIJ1sRDLC/OxOOjF2clx/Mpv/HrcvH2PdaL+7Z9/N+6/8068+/57sbqG5BZcFULDKqR9OuzH8UXE7uFF7B4N4+BkKFa/BMuz/3jD/voFBeE09iUoKftaX/Zl6TBlg2BYRhfnZN8ff/Ygnj57xmr+LNeSRbrJulPMLieM7BrnYAK6KjuWT7hw5HRd3UzOwSZVCeMvYR5LJ6a8bs8pzyc7fb7ncn7xyqyrLOrQufXX/8vcm/3YmmdXQvvMMd64U86ZVZmu0ZUuY7I9YtogC4FQPzYCCSQkEA88IF5ASLQEL/QDEoIH/gAkhJCQLNFGAoQQEjLdjbvd5alsl11TVmbevHnnKeY4cQa01trr++3z3bjVVktuEaWsiBtxzne+7/fbv73XntZ2hI71l8XprCCtW99Se1bvx44q9Sr0QrL4Q84QZUEhuyJ0kDWAhpaBYgQUuI7gSXpRjrZSqYz094rvfW54j7jnpDGxvhIIbBynPvf6bF2f2cLs/B2DPCsjd7hnObcsgdtgrWhn2sCxRYx5vj24LffV69mtVW+PvfftdTLWLg+hrzFF88w6xozmqdHQcsgyFzZD6Z45iWIVcQ5AR4ooJHsHMSetE6bwZEq5m4zET2tUKjiT2X/AjBfTs7onpHwvL1GbhwzQIo5fHMXxi0cCe5cXfC0GFeTW5XPovdVG+d8VlNcyGMl8q3vGvyc5vQlR0EvUAoJSrYssJhF68sEy47Baxt/73e9cHaGDgTk/O3sloMPNIsox29rPUg5F6KyRLrl4LWdMRYxuU49jSgSveq+cf0rvCbU/IAtFfY/annmAVQiTKYg8IFn/0h08t3WngDlKYoGnwUM9k2fjDYccsCuvM+/VNV7k9lNHKKcZMP2qAoExIkyzaezu7zCNo0jAIHZns0ylqZAdKVCk+dwdyU3j+KEdpnlM3VIBCUKuxTknB98IXhBTmmc0/hdo0Fis4vDwIp48e06SY6SRRaS8KUw2ho5cGtAJ3KmWHMoHDRGgZWDX8tY2QbVCvhrdQqWdg7bxXjaqrFbx7PF9RnJpjNix3MZP1UJSR8Ko6NOzBNDTId4cH3SVh+73W5lb6dd/tyiBZAb1LAaAVtRIS6JgFmDZ3o35gbBPBnFI0Triw07KjDiquUcNGG7M8NrKiCjVis/ztfD9kFE5Fe2ieHVnV11MKuDVWDDvXVXQuJ7v0+DW4MdgicCqeLCuqcDv8ZxI4RqQ+rUA6ew6zqYIpLQroLMDhM8UOFYjESPcGRGCEhx3xKLJK1WaG+o9dc5eYbu3kquArW/A/b76rFL+DTzqdLb0n50znqvcO43VzLoypDXwHOmw4SxOUWOHCStbs3j7rbfjAvQ9lwsWnmM9MS8XXjDqVEBkvXdtn/OhJ9BP4FK8fhDvf+2r8emdezHd3o2f/fBbcev1WxwSTlJVGAAYnfkyjs/O48XROs4XEZerUVzC6UONJrFm68B8JYLr/cH6om9A7OB6rSrY49rnlJaz45N4/OhB3Lt7l2B/hTFyrAmSgpBMJzDnrzLS1gE66GyaZyU3s5bIOMjACnpGn+vC+IScXe2nDbtrqVtdZn2G6iRYxqrT0MlTaYowbYmCgwoMULZ6VEMV0FnHWN68vn0d2+nWldZIoSxQtwBsEPLGcgUe1eRUQyowx9auyT0igl4YZNfH4TMQuXLtaB9osmGMTkrKtYnd2RyoqI71kOpsBTqYEdLBUyCFUTfVxDF6SIdDoVtFgpL0OdOVmoeqDfM6C+QrSCJqEe1f5+R2qd+U7byuAB1sv5x8X4+fORmxDm+CYgqf9eyMNb0LUtKQ0+XFJaesoZEIKVcEkS4Xq1gMFK1Do4aipIqAeW1M7s6oJAsrVGuHZwFYZFctGi4Q3WQTRcTychnLi2fx+PHDmM/PGM0zJ6jWTbqYmar82Y1wXVYrQVh1QKzz29HOGbpYb7ZoK2OmOlRluXB/6vLV1A7c9+/+oz+8OkKHqAP4hV4VocOis35urLSUNx43iYVdDBRJ8I3i7wBPnoVWH2A1xMNDuLDh6GoZs8ZMKFqdlaa24GFkpECH34iXoeWiDMk7VVIyeC1DoHjwnLWIKwDps67L3G/ZHs17wecklQkPfgb+JgsAvWFcYqNZ5Kv8+2ilThkA3WasERFaKGyc0QBswowEwKAF2YqDa9fjjdffYNoDRdTo7CVCnyWx7/KCwthRXpCFHh79lIrp6YvDuP/4cTwE/cQSIEw1bTWk23mxmaLGZ++hNu76tdjbh7HCAPD09RdLkYKS6iFnOKYXivXCs2MQ8IOHD2J5IZoNKz/VkAnUWQlZKbkzWQw0Cn8rdd4UueWoAjgrcyvyKlM+AEotNHnzPXU0H4UIExEpXB8dRPgC6CFZ43zOSBm+Q7Y/+uijrjsX18ea47W+bwPIWl+GqBcAGoAaXg+gBCM5HqFwdcZWdcj68clzrhleZ0VW05r4nYEbgKYPvz8TzoIjoEy/ZrraNX3oDAaQMyC0UTLDOWRUZRUag4U1MaCz7GA9K6DDeeRYH+xdsg1MWLPZFFkfnAlYN5DSN0z91/vvrwJ59VrcPKRs8l5sSCi3SfgJoMTSh0wZIQ3n0gLa0uwQm+VIOzh87737Nq97img7qAa2wQoPcvIZm2y+8bWviUIJs5P39lhrRwqgySQulwNyTX7pK+/HV7/xPrnpQDp+dD6Po/kqjs+HcX45ipPFi4DTC1ojfNaYjtAgLtcI5eUg2R5we9U/DU5sQL0OXU1xGtR2DqVTz48OCeLufPoJnTJ05omMNfUHI01ZOsPpDjkTOFNzMCGQPRrGtagUnMrqRgpmbbTuLYGAs71ZH9X1aaUeqEDKz2y56OsC64QK+DtgkDlCyjONlLoxaeAz0yM+7o2waKfLql7CKOHQAAAgAElEQVSyjbNONQDpHEtIGEvFPPMW+hmlJxIyR+0WS8w3xRlCLRYCckhbBAnCRdClpjkDuuroVcBuQGdn2LW7ZO/sTd6oQNTPSo7JS9V7ogQAHaCij8EVpPttX6lLuceZUl4BtAi4EUgrtqR/l3pD7rkzQn3A1kVGZS86+5TOPSa+QL5QQycbZG45rQ8yUggqsJMa85LXQ0bo2AxBoDuMswWyIng2rLVSmrhTpqDRjMJad9meMZowgQ8yKsZfsrkHmAFADoAc0dZBHGwv44+/+4dxcnIU7PcbYHRlpvJ7jB7Wf/juMiisp0Gefw99Zf3f2cmclLTF1DjqganwKCMstaIjkFRACeh//4/+7IoI3a1ba0boctj5VYoENwWjB1peCzU2mR/JVMYs1lg4tjsi2oYQcgMJKFYh/QOAUaZWbbSskJzuqpuNyzHq4oLorAejr0d6DkibOM3Hl2nkSwqYUwhLR1N3QGXxVOSfgBgytMihzTaI9WB7syzYI/a+s482uw9dT6JQt5SdOmlhhBgxwBxTtWUSyM6mGB8CQsIddpeCmHC2I4ONwdz4MliV59WIkwFEnp8s4umLo3j85FmcnM1pfOU/oTlgFHs7s9jdgpHCqCKx4yPaqDqEzNf3Ul0NfOPgLeLw6EW8ePGc4d86O9DRMCmhNqrISsly4nQ3lUEafHxHzZsVNpSHgYXXvq/U/V5ctwK6ti+ZNs9Zp67fw/xAABhEPxGxg3Lbms4IgABuzEn0zW9+M1574/VOvh2pw3fX63E/EkhCeTjixqai58/jcq4Ztqg9RPPCxfyMqSwpmlY87mfAM+J+XAag9CrSfpgBqHrUKnda2+jY010/aDltAFAOFoArwAnWAHV8UHAoCzg+AlDdPOkGiZARdmdn7RNTddmZ3o1AUz6pq1WsdV9XgbQK7Lx+TZY3IwA+/52hTpn3NdB0ZB+WjUZsEsp7YdhL0Wjadwb65ZBZrryeXmeANjXXLGJnG6zv+7G/f40pevzn5i7UqpIOZYRi5SkGm/IMDQfQc8o2gLNxtr0d093rsXXzduzffivGWztMCwHQxXBKZ3LoprA1ogPqOMeYIgLOdRpYzqxUMTo5vxao7VWh+QrkvGgygEOHR03QpcCkzi0iHZDbZ0+fxv179+LxF/fj8Dkis20qBNci19fTTCAHY45xapQwDQRpNjB1G+cy6cyZTsESxeuWbt36mVed7yqJ3v8+yKhOWwVlBjmqY0NpArr/cVvm/2wTXnxtEwvbwPZlsQYgrKN8PwR33Cfsm50XRLMR2Ulutky3M6UHWpAMTGjb1S1ar1dtYH22CjIrqPTva91dW0OsvUpgEN1h6p92OYsoS0Cm6ti6d0rqt6ibP29cpst0+5iNPe5IlSwIiKlDVCBQ13AkSt3X1luwwT6X1YkzGHL0kkwHqEdkZ6ucbjaZMLquM6gonTg6WwnNnGuhs1EBZdaYJ6BDgwTlOUuIoFyOnvwkfvLxj0Wuz1GbAlrILOJ8Yo469kYlICLIpx5H82Xus2XXe2sZ4oogiEUXQI2T06XukzXtI+EHr5NqH7OZcb2O7/zhn14N6DzAelPF619eaAC61XpEJcFDj7qeDLevUN+FMG0W/XOmW84MFd+SwBO4aUgjkqSyNaLijkgDBXw2hx5nANIHS3xlOTM1BwPDAIEXSNQNLT2D1QW696HvgEBG+xSkIr+Jph2wtkyhbwNOA5QKRmjY10DeqM3rZiynkUMtl6YFQPlBcLE2SD2ia5aVVhxdkrUlJN8UuGKn4WhAmoSbt27Eu2+/TU8YBhkgxPekaOQqLrLD9ux8Ho+fPWe3Hgb/ghtuZ2c7djACC975+SnvDc+FqJL2T8KM9DG+7NHjeUnRsbqM+/fvxdn5Wdf+PZuBOkMHEa8XGKLbspFKdYTLnqTrO7wPljOvc1WgFbBpDTXOzPuK3+FzLZsG6TxMiFYi5cE0rwuCVf8mlm11xuKg4bNhvBm5OjyM2dYsbt66Fe+//343NQGv8XPi3tXsgJmDSJvC075kPRoieXjG3Z1rjMJivbFnmvCAEWGTjZQt7t17ADDnCJPXyXvjpgncA6Lo2psWDa0pKF+TgGM209iq8bgbTo9UA8Ad0vfgR2zk1o30GO8h2E5XhQXuJaIxSLJTug2WX1ZZbaLDCsao/rIrzIbde+e/UQ7zrPv81zNrg6dyhaztocoT3Y9TUVDidPayftSNALUco94D1v6dd94hQP76178W777zJvfFXcg886QLkl5xJJsNJKQRmHBSzNHRMf+bg8vx5JjO7Gh7N4bjrfjSBx/ER7/8q7G9fz3OFtAF7mYXOGfNEwxdtyFS6IjgT0cjNix894//JO7de8h51N/6uW/H1775DU47WPEYkI8p50GqJmhxfkkH48c//jHBHMixoXvp7KVTZcNJM5/zgH3egAMYgyg1kXoNzjoyJjJqstfQXS3q5fXtAzrLp4GAdYAdnauAfJWjfrq1L2NDkN4CXK9BfaXGIdOWWN463ZU4zHLVvycDPOulapB1jXWMsu6atoDlOZuATvsp+gyUHpGeI51opAT9mfgsrIEjNv5M34PXyb+v9wzb5tqs7no8m5ILAbrMcC1bEb+BP9ew1Hp3YCqBD+0Nz6Uij56C4dcZEPb1el23+pwqPssmm8Ih299n6qC0wdR5Sd0C0n84x9ABYCqQPlSTCYKj+ht0Ns6qxj/q8yWzAkp1WIHkFnqWWIP7Ilq0ne1p3LnzWTy59wmzl4hKO02rqL8o1PysKpUJllPQQQdzAOrLU6/199POBGnEEuMw4Ir296z5o2Mm+NTZXK853v8Hf/y9lwHdjRs3GKGzkbQA1e9QcCyWX49ovLCBiERI4cFVHMcyu8b4AEDROPwlTGuBsAAbnFiBW9FYYGnAk0+NHHJG9ymEmiYhIWVeOZ/ctSRWLJcOHZcOks4AJJO52/kdzesWu6T1rBQ6Rei5gW524NnJ2YFZfNwtfhZAwgiSmKC0QuNnDQJHtw2Mq9q6QXa8szON2+DF29uJrdks9vZdw6g8OsAYlAVbo9kJr7onjEfBuqJIl17OHN2fKh61AvD6dzULueF4dgCSh4/u0xAwbc0GB9XRGVw5jCyBVZjcwm1A58PcolowXkjn1BooFbFWoNIZ+B73Ekw3IhRkWS/Fyy8dFt6Pa/VkcLTmmgMMXi00glhRw/iR3DfrExC1uXbtoKsrkYJZcb4g7tMG3GlO1KfhjIBL8ejohArePIeWJYMXGYCW3nQzguXLIBIOADplxYmnehzJnlJ0+LkqcxtjPIdJvlF/6akpKmZXbeqzp5qCUhUvzgTHsmGuK7zN0Tgms+0cdbeMwxfPYpxj+8j+X8b5eBZkBWpVf1Qny+eyGnLLB96D569OlH/2vUredOZJ8ZM1fp1RSG8fcsL3uAbMIDQjCAa+6FSHLAPsfvjht5hmxXvRJauO9HXMpls5lysoO3jv4dFRHB+fMG2PqATAHfYGehFTY9DFLoM5jMVkGl//2Q/jax/+fNx4850YTCBrSnlBZzCSsVzH5cU8Ts6OOSP14b0HceeTTziD2YaVEynQuDGbxUe/9EvxM+99hcCFkHp9wc68h/fvxb3P78e9e1/EAtyebIZq9CB2JLwPjigw6pAyhUig6m1bMxr3iOcvyceKYaxgzHoc2YgqD9Vo19dXoOJz3N1bL5ro3/u69d8xwDQA7IEmd6jSkjmYDjxZJk0sbH3m61XHEfdlJ9d6vJV5rGJKQ5vRSoBHZmqSny2jw9pfpMwaPQk+i2UbWYLS3VM6j1XOrRP799dfs/7a0oauQZnRGqk2h9MLB+h8tBIq22YSbJXaN++Xp6/0AZz1qBwugZwOHObn8B6ZpWoOpJ8r8cpG9Nj6gfoz6+4A6OCQQjeC15W6kmB4STow+0RoKHSaGK9BVgqRLq2bHH+BM0UhefygA5JGZL26iC/ufhZHh89icX6iEhUeBWff1KTC5yVdkqPACMgq24QvlDVU0Gt9LTkXzylSv0wap12bgJqNKVbVOuoQKQyvxIijhHE1oLt169b6p0XocD0YCdQDLZaDjq6C3FhjzDyciSwS+Wh4gWsNmiY3c3revNlcgHUOVPeDGsBZmVh4+HtONkAIOQujEUpGJ3Ry7WT8U4uGzpgswuVyIs2LztQydslC7EPkyAHJEknCuVmwWQ9SX8kw4pbcTulvYRBMKhBSaXcbg5l/ZFVPJadpoiY3Rj1ghsjJ25dpE4RcyU8npbFFItrteO212xwEDCLd8WCi8U+Zk+dzI6o1Vjgaa3dyAtoGRKmk3PkS1zkV/iIDPBiohw/vU0H1u04BVByxwjXFsaNIgw+w0lctioR1c9Eovo9IxqmIDDrhpETc9ZQ1lI4KFbb0DrQh6ppD2N1AYA/XxsTgqVP4VLCI9K3ZrDAdq0bREy0g/7j/3f1rnQzgmng+vA6yD4cHY7Pg0LhFHU4Ozgaei7QgWQCOQ47nc72djQPu15Ezd7Aa8JmvDlFfRqFyZJHT2VYSighXhZvKA6nkLXHV4Vpaaxg4EVib2BKK5PHjJxuULLw2HAR0yLIwfhxbu/sx2tpVN+gw4vjFU+R6pWjgRKQzxPeW2n7fZwV09ef692qYbExrhL7/Wu+vKi8ajMQKsKwhv1y/ynOJ5xFvhUBo1onhT9gLgHHLCxohMJrngw++HK+9fotrdHG55Hq9eP6ii2brGkqPOxVGWUP5RzZjoP5mPFR07wL6Bes7mcU7H3wlfu03fjNuv/FGXFycsa7x3hf34u6du/H82WGcXWpSC3T58nLBCThMy6AkJNZx47XX4uvf+Ga8/c47sTvbZVfeyfFh3L97J+7evRPHR4ccVaexTFwAjT9y538pfWBEOJ1uyBVklv8BBDuLkbpCgM7pn1bP7HNZnQt8Kmfh9HjQ+vrU+reeV+/hVeDNEUM+VQGbei3SZYjCowRnE9C9BBqZfmvcbbZB1fZ0+iZvyPpAr1l3gE6OlhojVL+VfHsEcVDmSUCfk19omrKh0JE6AyI7M352n4WWhRDItB2rke/2Gt2AVaij/QqK6NwYmBos+VmbvkQ2yedL1o1jtK6o1Wb6OSO/vq/uelljqM7fLBkq0Xr/ju8rNfJ4v+8Ra3N+iVpEcfgxpbpax/xSnHRqiljERaYj3YGK1+Ea1QnG54B71hyKIt5G/eOAtD8zTKqan8WdT34clxeoM17FyfELpnQlowJr/A+fx6lDAsWdTALA5x5BR1qmiIGSmUB6Dc5fK2HDfHLTx9R10cpIb+HzOQYyCeb/+E9/8HKE7vr16+vKiXWVIhYHnSJ0MFyK5jVeMcwrGyJiNwL1wTTWqI+CskukLk9anz0CuWcprDfa92H1wxChT8dEvPCYkVVArh2KDUCPIdm8WWwc/TF7ATCsGbHCa6sC8OG1cfAcQoLCrkNHAkWj2KHv1onCzXWHaRZa43Yp3AZLOYSaz8yZdEpPSDAcLctoXNK+APCZQ82cb0yJQmgvzoTYqXjBaTaJXUx42EF6dScO9vfZ1bu7s42AcCpndSMjNH8BktszdVjiy3VbPjwAcuYrQxAEM0Hr8wuA62C6qNOeGLwm7sFq1YEkd/W6+7Nbl/Q0ZqjlYzoANRFYb4Ww/UUFlR1WNpw83OQTE/1MlRXcCwCowSTW2IcPAAWKFhEvPP5W1hFCjp3WhJd189ZtfrypRVxfh9d4JBfuBZ8NIACDj3StP0fKUg0g9b24b4AtAAiDUMu91xzPIllz6lhzf506VvegnARkuT0FgDWBW1sb6w9QyPqetTjscF2Nu1KxbpvnmgE/zmAMkmFzTvFwFPv7N2Owtcfi/9XiIk6fP4kVZVAGy3JJhWUqiyr/VygSKzfLimXCUzKqEa86YtPgbHaG8j0wkhtTCuTVanJAphRxz6yPQRrpZRAsJYt9Qqp6GK+9fpOk1GcX8vYhW/gPqUvtozIUOtc5Bgv1fNgf1HINUAsrQA2nkjtJ5Y+o3yTee//LXEg4XAvU/UFvoj6SoEBgYzLZ4qSc8XQab7z7dnzz29+KvYN9OoaX5xfx4tnT+PzO53H/7udxfnqmweOIZrB7EfoQcq9nFgyRE0adVKgh5Ey3sWuvAnQxkN6/qmbODrrXBM5oNWb153pu+w5ABYGd8SzNNu1MNznQ79CtC5nXRBCsLQw3nr8GD+hcpbxWAOefpZ9N+1EiWbXWmCl9zv5KKALljwihCJfFKaYUIFtcc9zZgpxmAnpq2Gi0I3VNfC76+tDP4Xs0GPe/uZYsfcrmv3SUCdK7+rXNCRLz5JP1tamDoIezNMrybTBX74Gfl+VUFQC/BBBTF1g3t0hnwwK2x1X/WzYQoavROJyP0zPRTDlaf0ayecj3hF2uAGEOUsiEZkSNc2CpSVPXIpq5iCmow44P497nd2J5eR6rywsGVI5Pod8BBB01U7YQFE6Uk9SdfmZkCLuykXwYy5btpkEmbLPPo8+kbSr0uu1q2wPdsxpWIv7oT14B6KBQzd91hR6m8TIdx/k5qBcwCiuFXUEhevejqZQP06OjKUORHdpMr3qSXTVWtAxrJ9GlP7s7aAgNOHybo2c0JksfaoHi+0otGlV84cgziCMNQ3ZwmnqDb+15Hv378IJueJS9bk1tM64lfimWlbreggXRlfhUSmOUdV1IQ+I5eVhY86eUHXP+9JbXMUDka7VkcTujb6NB7GzBYCv1ikMCMMcJCQe34sZ1pAyHTJ+xPnAhD+ns9IxkxqBFYbpvrDQXgAny/whhO62CA+JDpQ7N1lHo0ULydFvtIV5nklrcp1OI9gxxPRX9C2wywOM5vCVty9RaCc+7zR/kkiIv1S5VQ4JrK02iiRhWjFScaEnPEXIAdABcuFcV74ou5OD6taypQzoNTRNzeqaKgipNCkOO+z4FzU8CGEfs9ExOGer+uqgH5gejXoJEzSvWW1EhJCBIAqWOO8ozicU3qAiyitHxDigrj4KZUo7OLy4J2Mken1FYpAqlPFUryqLi1ZLA/fwC478SiKRZwhnW6LZRzHauxQxReaQGhsM4fPIkVvMTnUfsoeE2nTVThCSXI9M1HtauaI9nrS4Gw9jd3qaThtvCpIbTY9QH1iHxGu3FaFemROQTtjBc/2cDliy15hnk+9lxrtOZCcTUV/Le3dmL64FTEV4zfo8OWXazIQ0zGpK1HX/D/ouvTfLgKCAjgaRlwm8gMwBTSv0rw6O4EUfnXb8R29euxQqTKk4w9k1GBlmGc/LmDWK6tR3vf/Vr8fY778b1G7fiYH+PY4vOTo/iyeOH8eCLL5g6R30PG0WcXch0tHQj8wAJ6JJ+JHWdHTpO1cgxSy1Cl20eeVYt523ua+UNzJooQdt2JrMprAKCPrDy36RD2n927qkDetE4/62dbXdfIu2sulmttChCCOpMn5OF+PMk5q6RkC6C1JR/s101bWgeRDqmHIUhgMaqcWUa8B2GHSBA507Vnp6MBP3RjSXL5iPX0BkYVOCEW3L612sm0JCg2d27GTgxV6DekwwQmQq0I2iHac06b1Fs4XlovzJl4qhrtzZpi71XBGHMVypd3+my1Gk1eu33VNva1919B8Dvgflk5geOzEJNEY7QGdQh5WpJhK0zubDxBSJxmiayjvVClbfk60OkbDqOu59/FsfPnoiyBHXPAWfrKM5JTA6dmvW5eB+bmbKkgMoly41ytBrWD/uvLK1wgPWVARsdC4JpY6QMBpXsg0GuQJ/khx3LjAoP4rvf+/7LEbqDg4MuQncVmMPvkHKCV4pwJfYadUL4jlFXCgmmccUGTyeMGMVoRg8Zm8pi/7zRWE+0mPm+vjfiyAXXIj1pX7/z/jLCh2vjARmty9/Z+/fCVY8PtS0bkUCGkls7sAVIi7apYK4CeTXkbXCBe+kaPHIjMW6M95MKj/zQ/TbDNDfwpNjZQuLOrAECkEK37HKZVBvyTpBmgJAiVAy+u2vX9jmODCOv0BjB9B6ABHL5UM6YKgFlkoWgIJ59+Ohe1hCpcL8dPAEIfJEKgpxqKjSFA4CorQEU1pTpqYuLLgVJqpXCTUjeoiTK9e8dlVINkyJu/qJRTWHHz4qkuQxeOsevt8fXgBWaPjQLEH9jZG4J7w0Ez5qUgfcC1FnhY89OT4/i5OQ008GINmPawIQdybg/vN7EwjDgBIQZWfN949/4D+sjLwu8dvbIpXRc31e9chsvK+waxWoRERU4o4MW+45nxP0fnZzG+bmaL0DmPUrF62ggG0GSigWgDhQA7GrvASQDHA7dnkzj4LWbGoV1eBTz49MYDWS08N8ki+xd6UEQmRySij+nsSFTvIAjG6lGQXJevBbURs9enMTlBRjgr9Y+Pq8+X16f+r3+zeTB+J1rU6oyxe9FAyOAU/kJoQtc00hajwTkblxxRzI9/wFqDScQsLjM2cpsPEhiU0TcCOpoZBcsk3j33fcykgoKpHEsRuO4vFjF0fFFXCwB0wexe+1afPSLvxxf/cY3AlGHOUo7EJE4Oo4HSM1+/mk8efQga/rUdLUR8coUu3VT1VGOBuB37qQGVSfWxxE7pVzFSOC1t2EBea5/5/VTZ0ejU/BeVMD9UlQnt9rnt+oDAfjM5pSCct+j973KxaYsiKZEIxTTmWnKm07inCULm8TM1Hu2Y6n78U9nTDaceZDHg4KGzRAuaVf0hM/PCFc6mxx5KRoQf6FemmcsI3TuvMQz0snLmjvrtQo8vb78ncFkr2bNuqRGhsRD6Jqx1nSAhr36RdmWN/RTHSjfJ8sYSsrV9WQVgFbd2AHJXOMuJZx7Xv/un0lbwmDDkuP7lHrNqB2d4zkiSunkq94ZoI42BGnUS3S5dnfB/SH/3HJOXfDJJx/HGab5EGgvGaG7OMXIyMuYo3wmZ8ETuGbGDJlCy6nl2CViKMdSe56olmArbFf9TNU2ep8obyV72WyxSmxsfy27f/GjH78M6G7evElA99NoS0gqPIMxhEAgpRSBSB1mVUpIeKS6XjdwNg1HGIidTPc5soIAAAchvRxTn3DQb0+fc7FKrYOVqwXaSqJ6D1Y8eI1BXvUK6fV3UZ/MTmdUp368F/sqpVE/b1ORNIBhpWRS3Vqr4pmL3kR9VhvnMiBJM5ZTB5CHHR7e4pzgAMLpmjQbTQ5kR1H7BFQok9idTdmRtzXbInfWrVu3Yu/6QWzt7CgHn2nFhw8fxLPnTzvl3tKViMJs8rxxfQai6rAh9H1YCGHw8LsK5uo+VIPi/fQ6VKHujC3mAef+6HcjRikIIkpExwLuAwbgwKgkwEuSMW7NdroOKAEhdZbhvQBqJ6eogVsRkDK1lvQh6GRHIwWAHF6Hv+ML3HzV68RnG5jCoXHkxwAPc3dVX6iawyrHPsh+bsuPvxvc4XWgo3ELvgDmucoNANxHmlCCSk7LsOpMWvoLfIcXc1G5VFWOzzaYkZPF6dEkskaxMAbdK+qRdARMYSa9LAdrD2I2HcaX3n8nnj5/Gk8fYQA2IuLZKQpgDE9zeR6729IN5/NFPH76ggSe3c1keq2CgGoQeMaL0e+pjQ3SYde2VHDhaJTf1+8yZnkHjZTqhiqYc7odf3eXP3gkRauEGbJk4qIqx99Bf4JxidcO1HXMuls3ANGpWsTx+TJOFxEf/fq/GLc4H/pGdr+uybX1/OkLzt/FWK4Xz5+SA1NHsU0KwH757FK3lmAn1tGRlgqWDOhGw/Z3G0CAOUzGqfJIkLBWvRG+yB8qKWb00V91rf27q/ay/7eqB3y/Vb9at/usG7T48xQdTduSqW3Oxs3IrgCbJL7WW9azYQdnw7Hs0eYYdA1XiHxxtcXNl+lu3k9GvHidjNDw03OdBOhU6O7OV69HBUIVqG8EOjJQgC5IP1MFCH2wynPHNK8bq/RpBKnmaS2gkBKc4NJ74OtbV3UbnoEK7zFfx3Bzs+jVBledafmq+ruCJL8WgM4ROmSxoUMvQfqLWu2V6sNJAZj/wXk3LQrlf6wgCfndsrEMDvHF2Ul8/umnMT9XOROieJcX5xwBJq5aNCw0eiaSZGe0FrVz1uGdLCdFGp88X4sfIau2NV7Pau98HcpWXteyo7VpjRAV9H/y+d2XAR26XGGsXgXocAEXf1s54MPMrYXaK6eZ6rzQdTI1I+WH/wA2GJ9AFCE5Y2QflF5B2sCH1sYFHaoWhr7Rrt6dheAlYTDpaKZCKaQeoeKj4GYIs0mVzqoOeZcZpBboDY8tozLwTrzCHJrDOr8cKo6DnZ+NiB0FjkpTUSeHVFHt4EgZam7QfUNAt7qg3ADQNSVkokdJELn+xoMYrhbkygIfGmoDCLUn47h2/TojeaDnuHf/i0x5NsXdvEOlKyyMVILsKFLOH+vsGjGvkYXWYM7eJfbNClqAVHWJVhCSJRWbGrhU5c1uWswAzi6mlppYx3SmqJ4/E+9jGoz6ZMiUKer+JhPRcUjGFZXRgcIhVrQK41YmiHqRXFbRNTg6T5+8YLGz06mWTdQ9uVYCv+v2bDBghBpRbdf+YXtxXnTviny4xAHvtSzZoFqReQ29NgIS6jrGmDi222cjwygJh+G9DqnktNZWIAaYI/DS5Vgwk5paIXWALs8A+d0cqal1o1m3xrMwiJhNBnGwsx0f/cKH8a/+K/9S3Lh1LZ48fhG//dv/S/zBH/xRXCwwJm5PRJ7LpZo3RiCsXsTDpy9IAaTpFEqRsns96Ueq48ZnIdAqabTOsujkeYqEfm4RiWqI6rq6UaW7dkaFcJIN4CzDroGUfCLlqppDdKy6gQivfeedd+PmjVvdxIXhSNNx8B7IAeTt7OQsTg6P4hidzKNp/Bv/zr8fN958L9aXc07tQafrT378k7h79wvqDTswzGyk0ieRQv5sQEfnaqnzWoGRz7JlyfsKQNftcU7KAKBD8MnvlxEEiFTUfdPRVQF+jSJVUFcjLvX3NuaW/wo2+++veqjqer+HvwN4411qdivnZyewpW0JuAMAACAASURBVK7JMhhyFyb+1DnLqAgnEbSGA4uV9fmmAUbDiebccqA29YgmNGidVGJgo+wIne9dhfnmLYWFEFm7sgWtO9h7aL3s91tfsqwh1957VNfVOtaAjg2GJu4NTcCBPvDnGFjUqSN1jb3H/X1UPEdNODqfbYKF78FABN/7GTV/bgX+lgvavBz7hQgd0ulwhBChU+YBM1gvuwgdx00mtYn5TWUDYHMFgKeTUTx8cC/u3f2cmYblYk7nFE1Kp2cYgapaaAJAW2emUZveQXbB62DZqOsC2+0v/B36AevdX7uq37g27jpGlC9nuqpUsU3X8HWvBHSI0AGUvaqGDh8CQMdu1lQgVWjwMxYYVA4qxLZqzLkjECLW141ZX4eOTwG6ETseiaopD41DrkP0md+vCP8qwbXRsvA1gcdB1rgeHEAcMnbnoeurcFh14dMSkq6KxoegGl8v6oYXxU4wlFUAvKmWCZ8GMmV7/p33ljU1rK9IIkEIILtmyFmXioG8W2L3buDHijyLsrUzmdZVdA9CAOoTCC8oTwis2WU5ia0d1FYpEgiw4i97+q4/8HriuSGMzvcb2HvdDWgcjbKBqGDOr+nLkCN+NrJeY4WX0ygF0qaaMOLB0jikAFkoNMbrxLM2Y2QR94noMWTKrfsGggJkSPkJHC9XqPPDXF3UTLVUDMAQC+Enu3F+pqkSfgYqkhx/U8+C5c7r0xohkH5TxJOF0vlVjW5VYHXdrQwsgyYzthIhwOZAbhnxs/PzWBfnyHtgsIZ8M5Qa5gVrWH37wh64maVzTGo0rCg0g08SY29NYn9rFhPOT0XJQcRwMowbBzfpPGDPnj97HienZ3Hn3qNAQ8y7730pnh2fxne/90ONu+FQbyHEDF5wFE//y8PiLXtNdrW+PC1WpjnYekPRFh42/N61ZLgO040JXqZs8FJzkZ/V4K/KN36H9Dqcp9u3b7OG1Q6u9gzncckUEBogqCsPj1nUDWBNoDGZxTd/4Vfio1/9DUbiHj18GI8ePlKDUYkQ2amlzsl52QYGlj07WJZLLmmmcbqoXD4Tn3+saK7BG+UEYK5HBE5nIvUKa1itK7O2s+5HNXDVSNe97PboijrYaggt9/7+KkBH8uWM0Mk9NoGXwBz+2QUus1HCuojXzML5el/FIjeZ4i/VOQ4dNCZ6U62cSmVaU0QFdGxWKRE6g2BFldS8oeyXsgZ2Fg2E8KneW6cpIVd9QFD3oYIxTkHqGng2GyNcUlPtgNfG8tP/d7dOSRvEyH2qEwM6y6uvWwGhf75KDmqEFD+3pgjYR0XoUEYjfbokgFOXq2lT5BC6CQXAF/odAQmsydMHd+Pxo0eyL+w+XsT8/DSWc5QyJb8i09mrQBjKDrfvueKLKquvcmq8d9VpqetpwI71OkfzRtYxsg6PkVKPKmtRQbz2lYAOHiOiEa/6wtikTtF3St1tvEpjPn9+KKEnSld9AJsQ2HWjpgAYnilrkiYxnWyx3od0EizibnxJXEh0yWYjU/UgqnLuL4oVV104IGlExEBdgMgFFBeiXvTgcEiwcVlEblRtIbNA2su46vBsROpcAAkG+eyqY1FsWkeCiRyW7PZjHHQWyYrohYzRnKeKyGUSjjKsnGTERurtIKjWLcuR1eXGvgwV0OM7QM31vWtx4+B67ADMYTg5Pw+Djs0hlwSLSTisZ9YJRaRLTNgevN06Uhm5y/+8H9VIVo+weag6WNgLAzrLHpSL0ykCnaO45OEVYTBle4CICKJzKJRF552jDKOYjDFjV92saArQiBtH05xyUP0Z5vOJ0y1nk7IeRrURSs2Dd2zIyQpKl4KkWTNaoR4tF1UODQB8Hcoi+f/UjaooTesK9nsNAvF+gEmvg6lICNbOMFrOZJZIv2JPROuLJgdGCXHB7Miy8+NIEz11pIZX4Ms7Yi1K/cJnOy2O++64q/IcGvDxXMiu8bNRkbKF/YSRh1FDOjvmbCyAA7W9tRXvvP1WvP3mm/Hk+WH8yq/8cozGs/gf/qffis/uPog1Bp/aEwY4NbdcrhN1Sspj2ubutpvRkmxWQIeIYMn8dHvLZyt0HJY3zKb09SZI92eE3+uiphhNcmATzcEBp0kA0G3PoM/Ey6l7VXMM9utifi4Qd3oe8wtETsEKj4kPABsYdTiOazffirfe/QprISmvLAm41AhC12PxugKsSs0gDdqiYy1yX0Btb/avgVsHVEdtJrGBqwGdZdjvmbCud5O3TA1tWRTfm93bzlKdcpOaqry2Gvqq361v+6Bu42x1zXE5F5t/HHWTCthtmqMceff4+GUbQdgESZ2Q9Sx3fys1dfpdBgoIG9HxugrQca3JR/dyhM58iY6yIuWqEWpqkNImZ5lDIek2WO8DZIN1TevQVwVGlm3/jQ5I2ohXgY4+8K7A2QCrAkTLGs9qUhOqbiyzRnm+ajSu6pqrbGl9TrzWAQJE6AjsoIOxn5khVMZFXeFoivA4Q9gL6Vl0PiuLgdvBObx79/O4PHyWaWFQnszj9OyI18bcdp5dZiNEVQKdhmCBGzyv2hOvP4mXU4/ZNhgfVEzh19c18PMu0AjKAnHIVTadsFygnTHbhk/vfvFyyvX6zRtrGNWfNssVETorsios3U0vl3F8dKywc56ZRUfo6N6nVAQZyke3GBUk2owHaJSQhwKiXIzb4cJlWzh523IKBD7D4UsrYi/MS8gZBhkFrG7bzmJFXAMdhyANBXkxR8Vg0xyjT9qAbmYdU0DyDNTKpIpBzVW0mKp2ws301VNm15Wq+Fnor0HL8DaS1ysPpDxvXc/g1IJA5V5oVcqn5oludGAoXtbhE1XK7i7q6A5im5E5RWHqtRwK7itTgxjvPeoWbPANdv0a36+NnyNuVeH4+kyRcoyMDBSLx2MV5+dnMZvpZ4GsTLVmzURVKATmqEWBQiVwkCF1DR+MLIDoZLrVpYMgH5yGQBoTKFPVgAIccrTl4JKRVa1NxOHhUZydKLxvj9n7ij2t8kcjm6l5e9COjnmtcc7wN6Rk63sFzPR+Ky4X4GP9EOE6O1WaBs/oPcC/cU3vgdfHSpQKyTOOMeQ5px2gNsxcdfJI2yzgJjfN6Nn4s2OzzI70/VYg4f0GHBI5acRsaxw3bx7EfH7BlOvh0UnMLzSip3ZGyrHKAuKM2lvO/OyUoXTMuPcFYNDUVgRHh9LD8FQjyHpdMug3uhHqtOSRg8MFWZqmPE2G6NYXj9/unua83rp1I15/863Y2d7rzhGmqJjawOuBvYGj3NFCYZ5rB6Ix0QCcmqsYTmYx20O93fXY2rpOAyl+K03WYTQsHYhqkEHTUSNz0plBmhRGTNKoEqjlFA3Lj6OMaIrgmc3SCEYFhivSFnnOJGhYeE5D5RLuriQwRjd5matdwYVrHW0XXGaysUemT/Ug+dS9BpEG35ZtOq8ZURN6UnYnOMUia+ZyFFune7K2qUtGrHNeaEa1ec/CaRvgiMDJBVG10xXOeteN6LqsVRbbK1Oi2riMqg2a7iahdIIVnlOcp5x+YqPu9fFeqzgkKT6SjqPqb57JrG3kmmepQT0PwOL92lM+X3voNq4L3aB5jhxVpM3Lz5AsJnXXKmKMTid2DvMJMhDQ1riBM1Lbd/qmgh3rTusi6r0kFK5BA81uRUOaGBSwxmA+QHMHHdCsS1wtlRJfLfG6eZxfnMS9+5+TNH+MHlYEIRYXMSeYu6Bn6iwh1yWdyMFQYNLyVwFdH+DWfbP9Y3BqCIzRUrRej76+oj4nYwCWE7rNNcvKqtgueeTcp3c/vxrQwQieHCN37COw+R3pBBhIg4uXgNRiQToMAgM7QeTk2bwOHhgC7UNqUIcGCsyJ5VQCqGgqWJ0wF/GDUkHpyRZ2rIe9D3as3HAVKCsqE4C7ZG/G9ZlqzXw/FCiXjfMZs/+YHyUFUr0HHthE8GSTJ40IooA8wVIKuQGaawvBWklIcqgx06hI/PaeB8aq/q5FZErjRLkfd2HVIkyF4sFEPY6Dg2tx7WAvqUR0yKrgeYcgeO40tUGqaVDsrYZzyxD2o3L27n0dv86f5bC+OkuT3iVBPPZGXgc0gsiUZWMRTcWIMXTXqe7QhkhKU9E86vNMgfreVdOkQmkY8toBC6AIgIx6wwmpREQBAA/64uI8Ts/O4/QEUTkoXNV84jVYH0foYGwFKtWBVT2wq1Jb+LvXzLKK1+E+cbZc84b1wb8RmcOz4PPkxZtbsH2mr2f5rIbS6+S/UeG7RgpptW7U1oqUNa63075lFKgQw8pQv6wfDETrfvNcppwjOjzbAiCQrLsxhGNKk2fPIED4rtTHZRmGn8uyayPUB3T1dQKAvdFl7qTLLle83vQ2VOJjdHiKbsAp18lIZNBvv/Mmgdz29hbnL5PrMUEf5EnrLA5DADh8x3+OtmKv0RjTGQR8Cp4fjiRqjLd2WWe4e+22om6DNR1N1jlmfaxlrAMqiA0VMnTpPGUEbCwtB6OsVbbOtFMwnWRnbzoKAnQa4s5RegQI+X3t+tcmCDirJoSxDBh8Y0E6mXSUqx8yLXWP9JVTyHzffbnCv/vpV8oP9bpshu4ny1FcP4fzlwZOw9tbc57XTaU/ZUQWw6GKHvvL52mUk1ZU3oLPwmY59Spd3RXmh8plOmCTa8Hf5Rp1Ea9elJOv6dZMIyTrGnk9+LuMYoOKptpyzjPmZXKyUp5rrpbJf9lMo2iUwhebMmT9VfWvZAM2TelnRSM8L3WzlEfPn6HSEn3rp2U3bB9kOWmgLOcoWWCmZm3CeqRWMSmi0UWZ34/jRkcR9x/ci6dPH8ZqNWdT0XA1iPOzU3K7AtQhJcvbRwDB9dzJ2+fObsuh97HqGq8VvkOv1mBOPbOdLk4Zr/ra17jkHGUpWwA6YZGcApVOrrZ6EJ98fudqQAcliwjblRo7J0UA1PVTkJ2Uk4H/dAPQYcF9DDa8H25r5vBz0OxotBXT2Q6jZppiYA8BG4cIzKQbUWIFh3txJMIKpAqHF5WGC2DOxXpJ+miPBh8F0CgvMgmANwqyNxmibXw6xuZUH+pobeNE6iYzYuZrJmFuC83q4CuaNiQ7fBUeC3Tnmeaiw3NyN5JOL7yKXPHBOra3Z3H79o3Yv7ZLgUVHMeq3Kji152E6ERWZKkpkgFYjU4hU0TCV8Uw+4F57K8r6Od2a4do5qN5RLDUTSEkD4po9G/cAsIOCVxxigP/O4+2UTQ5fH0TMz9V96y9xhCGyMiUoclRSilO1U6BcY/qdb1rGi2fgnrvg6CaOlsv6FhtBvIqhebTCY4ZgmYpBQFA+X2BBdV0ABAZ+/UNcX9fdfCoGK1EB4EnXtg7QVw1dZ0DzAl7bqvhHmBk7EZBD4wc+F2ADUxCqkmoKaNNxMmDpK6V6z/6ZMpFku+RJTMJkp9cZvQDBeDZHdZ9Z+CilB4pR7jr7MKUiuZugJhLk99dV96LUmNfKe4RovyNYGm2niAPACaOR4IEbwRk6iHfefpe1cQCkWFfUoOL10G8CxdJllJu5JoZgf3yGNsi5WSeV1BR0XBEeG8RoNouTs0XcuPV6XLv+GqMx1B+YS0wOszZH03oF1xGvqgCw95BvzEYv/I0glc4mHFvpN5dE4BqooaNjYcJhRCgZndMKGjxxDxcN0FkOCBYyeljPvJ+zOpzpyW2ITF9PGLzwma+o4/M91bPGNelkyXRaLbWbYbYNQGedZL0FfWoi/HqDHf1O/rICOgmWHW2M+YLOcIRfAEcAXvaFn5lZGI8vbOlY7bprEy2r3lvsHZ37DBZYJ3XRo+zKZsSWXJUCx53NzsZA33+XYSmNQ94znQB9WYdJ3hyNbOCQnbM5Xk/0K/qPZO6F+kv3gxPZInReZz9DHwgxOu06uSxfQJYIX6AvweuVfm0zrh0AwX7iPh4+fBhPnzyMIYMci1jMQRq8jrPTk5yfnFRMjOa10gCXRoFyyGeg3qeBG+6vrpHPvZ9dsqknZcYvASP+blaIKm+tKQLBBFE+1XXUKD/pnFdG6HATqKmpoV9/CDYSBx5p15rqMaBKySEXDEBdl0TJdIqrYziyayN0makQdrahtgfEq+PA1AkYHC4AUY6y/yxCZfE3wvyiiKj3WL0Pv5cCbWLJVE4O0wpApWeFglnQASAa0/HlaT4somiqNYPXqm4kfC3Xi41RYwJ0ZEBqSrsLaTRPrC/kFgA/CwydjVONzvWNdvfs/EGfzdUZDOLGzX3yXnkaAyNemBG7kFGyN9il40rKF1fD3vq+qqFEmLveBw1Cpm8drfLzWWH49QLM2keBQO0haEi4d1AeSaBI4uQkfcVcPu2nyIQd6XM6D39DbYT4vySrTkNNpzPO/LPc4rW49vbWDu8FYfj5+XlcnJ+RY9FFm2JRGwRmB/oLaVI0RkgxrWNemMOvciisBPr71jd6llv/3nvjzzGQQoTOe+Frev/6e1XBNX4GoEShMvc11/2I5MIXKh8oUROf0QbsmrrpG9/6bz+vX40UZfPmV9znjqgain61btFyp02xtj6XGfGyPNZ19JBwRmZLiULVB14/NpPns3c6JTvxmGbNucJ4DQinAeJwdm6A/Hd7W/xPKeN2NuR8KCKEukY4HNB9dnS8p30HEwGczsAOJyRih0679+hxTLb24sbN23Hw2puZR4Rx7ywB96mmV2lgS0NT3TdqNeg+jnxRBI7ANzt3+e+sIwSgwz2hLIXnByPNJog+qh7IepKANwGCuzm1nuretSxYbmjwMr3s800HiVEHZWCoDxh+yOCNI7TcdESVWkTeciBZVXlO0+EwmrY8LULne3JWyBG6NlZPwiM7k9HQ4jjQWJe509Y9kF1VWDZAR93PSHq22yWgUF10a3AzoGPJhwRCBts80Jmh8X6mwukgFot14BizRlqcce4uZfqWBLHNcdfeQJY2gUenlxN08lHwP1JgAXg0O+T1cdqV2jqj+Bn475ryaI1KBNAOsM6jg5hl3VOfVn1jEIeVtD7EdznQAskgGMZ32DTIOoAe5JJTcoarOD07jQf378fh0WEMsCfLOf87PT6KxUXSgNDY886aHKTNBqATIG7NLNYp1UZ6HasOrbobZ+sCzRj5P85fT15XP3PV6xsZCk4NkgPYvjdS/Tv3XlFDB0UBQGeOtKbCXWcypKKzYawePRVDDKjY2FjhlCIAWNIHsynAzO0EPHlTyeztCJ68D4y12ootKlN4w1KcSD+QOHUErzunKhQixmY8Gp0EE7gKtCi1kQS4uJ4QNgAK2pEzxRQCOyYP1ILrgFZETqHFrFUfpgyDkxmqeEdeJ7eB632uschiy15HEw6SBaJGx67IVEgI+f+aJ7g1ncT7738phmMBIhWMqhbNisupxypE1Zuo4MQKEd/VBS2gh//c8UfDkoq7dkv5IBts+PtkrNmnXEEWreL7Zab0dS1F7dY50gqpKs3wQ5SxAmA2RSwXbBiBIcIeGegDxKDjU2TC8obwhcjd8eEJ6/W2Z+M4PHxBmghAuNlYQ9O5BeiwXoukEvxiuC/IeKd4ymxDr6W/VzBXQUT9uQI5RvyyEaIarubV47eZ9ipRC59T3BNea4BnYOvvrNvb3mFpwLPnz+P4/FS1VmAeJ43QFVGeqgTy5wrg6uf5ufz8jAiRAmbMaJUBusoQMvJCgKF0jQVZI5tKaqiX4vWaWU/B+IAfr/9VlavTE1U/GMyoNnBA3Xb79i0COU/EAZgTLQxoDUR8bUcHv7+Yi5ga54LB/8rj1aOHaPvYooVIrwLQ/eSzT+PschFbuwdx+/W349rt1zrQB9e+Kv0N0JZRQn+2zyBLEBDxh/MJgwgDnTXE03E7A5Qo1NMmoENZCr4I6BjVE2BiStX6NkGByiGS7ojRzs3Zro6ekbYpAYtTR14n6xGeFb5fPKac052lMCaBqgCZsUqnzgv5MaI5rqHjIPOs68NrIefU/aZ+KDV03XkuWUoDZ51FRc02HLOsoZPcOpUqBx/ACTYD3fOK0JHJTES9mSmCiegiSWkXCV7oJrTIou+NnBCoDSu1gBXrI2iBUh5NJlBdps+kdRHXIXk3bV+8T1V/Ub/CbqatrM5QPefNNiCXazLkPMolO+G6Yb1eTkonHwnSqs7rsj9pK10KYpvA6RvsYDWwQ2BnEOenF1l7vY5nzx/H53c/zZT3mlG55fw8zo6fC5FguAGjh40KpANmCUi70iw0D9Jpke2rNqbbH4PyK2pSuO4sS0jn0/WSpmhK5WUdbt3kztYq6wK3jXz68/v3Xk653rh5Y40XHh+fUHFd9YWLelqEEXNVYBBivJcRjAR0HfgtIUd3w2x+RkbgWEDRYWV6l6PpdkwnKEoWsGPasOtky8J5tCOzODIPQkaYuNjoKk0hh6EGeOAsRwBKen8QsKyfYv2JjhM3l9dTl6gOqevi8oJDdPPZ7VBolHV12dUggZEH67Bp/xqp3r2limCkQOn2k4SWa5purE6VDi40wxrgahQ3DvbjYB+1jui2Ez8PJkMI0KmGkIzZhbIA+yo6EnnxVmRSoNk1mBMVZJR0xyZbpQebNQP4jmvhb06t4XoGGTQ0XHdE2S6zhb+NdrLit4HC57kOTjVqqrtTZA57viBpsOe6oqMS9yeFgD1TfQijFEmkjGsi/bqztUOaib1dTLuIeP78eZyCuuf0nMqfRengt2NEU0OTWXhL4GpZaECiAxqlcLpGZyrAqJEsh+oFhFPu0hCZW8/AnHVBXX2Pu5r1bJ1iIU0LhrnLiONn7zdGvR0dHylFkd3LGqHGyiGXrG6cQdfS+Ik1E1Svpxj6/yifimCDngV0ROOZ5Andt1ScrGYEXVDOf3T9TZdWlVwr1eqv5p3aCGQ1dqbjpCTZ2t+rc0rT0kWiqnOCa2GSyq1bN+P6DYC4WezsaByZUrBKdTK1vQZhMsa9QR7AWYgxiQCpqgmETjJdk96r/QB3ooyE/GRFCseKkCNFO9e4PVC5YF7ubPdavPbWO3HtxutyfrtITauptRx1wI6cho0AnLLgxrSc3Qslh+dFZIBkwKQzcoQO0UfJiCJ0GlnF13N0niOYkgA4vk6DClPp74VXWHJROSVdI5f7TuCxscdKm+M9ACl0eAHykFXIuq8KPNyYQ93MdK/2SwAnMyhdoEDdwDjPJBp3fRr/rv9Yn2o5TqCoM6F1l17Rnvo/VhWms4HKPAUK5mpw4Dg/TRcATQYW55KhKTVSkEkhp3tgSVD/RW48vAvnJKMblBvaHfGLgnpLdeQaV8WMVxpMg+WOJy1tYBdE7OrBHIki9BRAyf32vnXAZiPF2jr6FZG17rN8N3YA6wavmZ0Z/Vsp16qzqpPSOT651qYrwT0ZAGO9xOmp86d6On1fry7j/oO78fDhfaa5CWBBAn96FHOQBbMZD69rTkEH6FOP5E12wS3W15HqLKPeSdnjTFz3fmcZeo2LvEeO/UyPIXFJtQ/WdgomJSchm2ByzTrboMiYP/OzL66K0F2/voZgu5C3aNONHzHPFV6rIyQV7fNhl+BZOtHYk1d8bXg55TVMFpaaO+mKQSxHYxoIROzAMcacM6kZJJBUQBNFTwYjjaWqn8E15KByTQ3g3xTr4CF05MCHux7azqQkyKLCKfMS14PNsU8CQ+3g1yWoBr0T4F7nmoVcSkZr6OfBs2aMrda6xnKEyQaTeP2127G/uwN1FqBbwGE36SyUdSX79cHFtb2HMDJqetAcS9WqScmqKL952gZzVJ9dxFPEibUA3HKCNXWzhQv/a6esgF6rLcLnGYjgvfbQ7CmiEB3Og+uU8BqAM1CcALSI0wniM47pDITWIxpO1DYhaofXYo1cZ4bvTkEhAoeaC9ynR3yNOLtVxr3ujeWsKsC6z1f9vOEElfoWH254ZVZUBn4GfV5vGxsqe6ZhZYBlhNXB7Pf656dPn7IucJHyaxmkTG9IlCNNSChtKt76+QZHnREA9QZGknFEzpDUMeCWO7u8iDUGk4PviUSs65in/eQzOzhXCsHlALQohc9RBwIQaSc40KQKd4X7Wqk6ZKMJLHL8VkZn8bu33niTzUIgpt7fB7jfzhpHUfAAKJjS5ZKRuMuNBgca+pQbVgRndx0meMDYEejlfpAwGenVrFFDww0ix6gNJTCcL2O2sxMHt16LG6+/FrPZdRp26pr0CHWWlML23um7ziplsIAky6TlwgCLZ20YrJeTjGg2M36v31VAp9c2A479zbRc1hw2Hbe5X5Y/Gx7CEiK/dYyLE2idSjcaski2q4zSQj7QlJSy7TMiedfGK8ICGzHOLk/RDTlCx45SOoC6P+tV6xt+PptzWspVz6Rr09HNOtiNQAbkKkt5AN6ku6X/OZ9apEYZoVjHHAS1SbqLxjwAWOwtoV8hqK32y/dMm8S6u0ZbYeBDEJsfQycuayTp5+eZsv7owGi/6cMp59zMCjSaLW0OvjLbKqRCVki6QPZ0E7y1TFMHWAie5YD4fNZ98T3a9qHRwb9z5A513PgcAzzbttPzY47wOjp+wVpGvG44WMXZiRq+RNKvFKZ1huWPz4xu1ART1nWdfsv77fQ37byyYMYEfm1fN9Y1qU7lS85ZAYIVY0kfSh7rXuLzPvviigjd9QR0MHoW+ApG/DNSEagj8mHwRuDfnk3KOpJkp68b9iog1210AjrdeGvqUc2v0DS8fiqe2VZywsDTnCYj+CrWo6G8nSzol5JD1Mws3q17Dt0j3kwdxvSC08haWPRsioLh55ZShALY7DqVEG62OFdFUg18aoAsut/MK+Fe+geDBsLuVrLzYy32b+0xwjDD0HBQMizFuVMVQ6s5ayFjP7v30kqlgRTVxZgCBPfLtcdM3jISxvdaa9T8dxse7zFei8idjQu+1/fhdS4gt+Djvkzw6/chjaNGCRVoQyZxHcgvu1JZkI/uUTTaTOPF4fN48eIFXwcZpiFmWimHsKdhpvLOyMXjx487YAd+RDgDWEfTixiY1hRzNRJVEfRBnOXN8sD3pddF+e2NUarRH+vf0wAAIABJREFUjE7ZZi2SOl8TkCaAUO2aUmYADCiloDLM2Fo1ILwXpywz8KZGBf236Ry181Plh0BqhLooRelmYxGQry5UsMyoSzbwIHWn6GCL8nGtOgjner6MCGX0t+ocFvongTnfp4ErWSyeIK6LIOjfAPLYO8gAAP3+7l7AQd3ZRSex0vb6DDVboN4P49HgXFxcLDjFBml9122hQQeEpODT1PhCAQZ2unM4apuOgjrM1Roj6y7j/Hze8V+idvP0+DS2dvZiZ+8gDl5/I3av34jBIqOUaPRBBLozJpsF6jpf2cSlYrINtV3l0dFanqFxq5dzhy/kans2VVQuGxycNlc5h5pGxpl6ekmXlU+uDk5fB3i/+oaJRKr4I/W1wCnkhL93tKmj4GkdlSQUH2D9gUTVoEKZZlYCtDCAW41yot535yxn+jVjcqmaDVjU3LNhI/J+QHpNu1EAnSdGsP4wR2LC+WS9WwI61hVmtgPP6PPdpRoTiFU9y6ho0QsGRCzwKzVrfL7eKC4D4r5t74Nub6HXaNNhdYpdYqaJQZq80KW5yz7hGtWm4LP0+agfezni7Oep0To26GWApAY4xIig6Jub0p49exp3730WF+AVzakSw/U4jo+fx/nZoWiO4BCBBiib4Hg+CghlE1evdMJ22PaIeMDd0Ws1ptX1r3q/ypr3sntv6SWo9rEvZ+0sCVvYkTReuRLQYVIEbhwRiZ82LYIAYn+/o2qokQMIEdAvFCApPHrK5VWAzgtl9rpOUDdVUx6oVNboyMLQeRAUM6Uo74Gz3DpAmKkaKIhS9Nlt0FoUGdCVJPV1XU8H7pqHg9EuHjVkFmmDzuoJe2MtyDa+/WfqvBPunh7UG+S/9QXcgkIS3PU6tremcfPmzdi9tp1D2jFEHl5GK6LEXnq6h9fZ4KJGzyDgTos2MKnxKvVwk7+tN9/PkTtHOqvH0qJ9m2OxKpCpytrpWd+jwR9e46483PcFIobpaZnPTQXp2XQR6NxDlGoUR8cncTG/YGRZDSKSIaSXOAWC1CZNrpTCwUzcCb8DDN2790Bpm1If4XF3jtrVtLL30/Lg6/u5a3TMYA7pO03CAChoBc2+brf/VImSW4E2gVKm1ZDuyykoBM/nF2pEyM64zHilt1fke6C6qk4YC7wygNHfM/KUqW0f8Yx9UFn6fhRVhdskAXc0gp8CRyhricTNKEuHCKvOgQqWW0QmucWSSciGqHV4a/+YriJNARS30oqa4AAgP2OdHM4M5Mzyw7qtnNSCDMPlAvNTRbJ+gZnE4H7MGlw3lWDdIduTEeRSnde6p2Fg/Bo6V9Egdn55wUgcJ7SMZ0qzMm2/irOLi1hdLsljt713LfZu3Iyda9djNNmKYRZ5Y000MsrOZwO5lq0K6DymrZ4pGyDXjxLYTQrnXHb48vdojEAzREZ88V681vvM6F1yoVU9Yhk1gOx0GRzxbsaWAJJcl03qJElWq510PbU/uDo0jt4yWjEW8bmG3OPmdC5c1sF6W9CnXzEyqZ5RvJf6MUtqpONUWqHzmdLfo66qtCU607iCskDiP8tmOp6/7FbMCDntRjlxVf/XspdqK/qAjtfIOazW7440GZT791i3viNXAV33OXUqTOpFjc8q+qJzxjRhQTImxwJf9f69zg0ctqaICvYreMTPDqi4TtBgF9/NCYo9ms8v4t69u5x1TIJ5zmrFN40mPeTs4zM5XiCoR/2d0k+MmGvPlQnjJCfzz+Y6+F6cRar3ie7Xq2x7375VWavrbHB2VVSzne+WXlUToZoaJffruHPvqhq6GzfWNAAgF8aomZ/yhYkRPrh4SIc+QRmh4mDxptAT64G6V12WD+mahxKKJbhwCpPLnoOvMzyODcHDocYOUZQVBg9l/Yg6RZSS8IncCGcPxcSPz+jADCJ7JVjWDPAme3g1zP2D0AdkPlD12TuhyFRuPcz1APh1aUsjhpp4cf3gWty6fhCTqVIkVLyZzvF++LC4AxXfu0OShZ0AI1gDTyLw5zFCMVfNGn52aomGMLnYLHC4hoG9FQS7SNnQoqH3blLwPV4F6OyBWfH4PY6a4fPosaGujXVN0UXbus/ILlBcA/8x4rzCDFFFlfEZjjCiFsggsRo71M/5efEdIHZrazt+9KMfE9wByCF1i/twGtky5O8+H9Wrq3vcHCHVEl2co7BeY83UEaBQPt5vRdKOkrqVYcjdvcbrMboxJABBJGg1117RWFo5dZTXcny6TKt5Gctra8ysPk8F+Da0jEQgvTGZxWi2F2vcDyMtl4Ei/PViziHYSjAppNbNOM4xd01Rwvi1OsXBYKK6JMfAnKItTVF+xtF0ElvTGefwovzg2t5+7O7txI0b1zoOTXby48wPEMUG56DKDLCvZ2fncX4xpw5kvaQKflhL67SkdQWjHqwxU7kAauM0D1vUJZhOA4yBxi7NBt6jg3SIOuXlilkG/G5373qMATr3r3XzhgcwRklVQmOTfHqiLFOqt+oJ70Orh5S2qRFnR2kqoJPD1WRsysguan0UXcR72BhR0q5ISfmr6c5Wb1ZBAhxsOJkcuyizKVqloaL81Rj2bYVoUFAj3CIiTZazu5XpPncCa+qGU9BdXR2lqXDh9cAZ5c6lBQnotLaNe67GPTvdlTV0NMaDnNlKMIf8rcamaZaronGVS8y6oO7hVT9XIKDIZqPU8B50EftSu9s/r9Um1fP704CH5k1n0FekaIzGeRLDBoDsTfzwfdfP8v2qtvnqBqwKlrpo4kg2xLab9u1SDhma2VAvxxGGOUUJHalrRg+HcclhCcekKoE8DANk6vM2UhP4IkeLqnZ30I0atO61zam6vZPbgcBsH6T5+Tv92MM0XotqH/r4wEDSe2nZ92c5IHN1l+v162vcOLzSihavAmAw/jDW+CC8xx1sXXu6KR17SP+qa/UXImFg57cQ0OWsVy1SuUrWRWjoLgiJwbd08FJuvg+wCDhJOQAhebnWz+zfddG9eDUcrOu24t56SKvC84ZYICtI472g2sL8RPmA9d8+FHi+3YNZvHbrFjtZt6cwSAp3QyHBuBiw8Xc5jaMfDbKgOFVoMGiwhtfrPUg/avB9FTwrbJPrVuWB5zbIx+8FDGUwa6Sp/mzDg/uq6csa5XS4Hp/JtVljpJeia3Yi5GFpCgZ+//TpY64HjCmiuAa2XqPJSFQePnwGriyeNmN+AkMAuu3tHT4LlMfdu3c7oNrWS5xuXo9ax2Zj6gNusAolBBDBSCiNSjLuD3Udr6fe73+jtk2AjnuE3w8HcZFA7nKF1OBKnd3J7M5IACMXiMRtGmRan3QKmsF0PaPoJVQz40hFKr5yvlHTipN0cPOt+Ov/8t+Ir//cz3NSwf5sGH/4D/9B/N7f/7vx/NH9WMOjZWOPujDZ9VfOAM9IwMlSkxJlY7DN727Q0bp4TJ6ts0ArDPoM3IKjMdOHezu7cXBtPyYzOZ4G6ky/juXgAIC9eHGYHJqX7Jxj2jsv7bo8ZRwcERK6xKghF+EzioeaviwPYYoNKSl2awIkTZSGHY9ia2uXad+tnYOYzA5isjWJyWwaQxjsbOYhOz90LJyorJ9zOrga042odtZ61WixwGYDaAZxaITQWc5OV5wTvi5HN6WTSGAzkNMLA4/OP1/TerElu7VodljAC8dsPFKeiJzkJIjlWg0ZFbDUFKzcmmxYIMF4a0rQZytqyLGGdPgVoRNwU/MX6q7Z2IL7zwlDfdDoz++6LjMiKpBkTlE3H20GKCgNyYNmVgPpY8utDh2jv9BDrgllhLrWRrfxVv3727BdbNJrHZkVjNle9HWxz3O1R9WuVeBh+9UARMp7jqMUUFWJgW2xbFmbv25bUQMndY/5MyNgmzrIep/2vtgbgrq0axVYzc/m8ezZs/jii7txfPKCDXZgSRjGLEZj1Jmh7QrlDWdxfnoiPkyUUlyihGGhSTGoYUwX004D7XHWjdt+9WWv2vnh6OVSLp/NdjZawxptVJ7Rutf1tRUgVizWB+Vep7sP7nf+RvfD9vb2GsayekxXATALCNJcBnP9DVNIXV+O1PUFq3/tCuzq3+r91NeQsDhrR6oRGk9RA9K4r16qFdpAhK4J2Czc9IYZuGjhGq+OGw3qwbAA17WoaQL/3ofFBp21DuwQ04q166BoVLxyKM+ZTkdx69b12N9R/Ze9MoMGP6cbHAyqDISq12xvB6DHv4dCRtQA4IgEzhm1rODNQAn3ab4t15NZ+PEaR7vwOaenx6xZqtczEKbxYxogZ+vmfFI8n8Prvq6B4WqhCJsPhdO9MEJcu5VSbE+ePSXgmm5vMe02myit6tSySZTxHnfj2gj6oODZ4bw4zYz78vQG/PzZZ5/F/fsPGa0TSARhshoayJuYytfGz/etPVkQyDx+9jwuUS6QI8QM/AaIfCOlDNFEB9dqGTOUF0zHAXJgtRomd9U6uqYVr60QmPZx8+xJSXPGbzloVC4EIqoFAyhZjCYxHwxjwnID1KUOYj0ax87gItaTnbhYoVZsGAdb43j86GFM92/Flz/8Z+I/+lv/OW3a0wdfxH//3/6X8cMf/KAjQ7Z8w7g1LzdrjWCOze+Yo42oANE9j2khPO9onQL4zQaAAaqjlGIBMcQI2ZRCF+LpCuShXCFiOOR/sKirocoMsOYyxIgmjdVkkuTGvB8TDtODB69adp2Tx87M/BpVyL31jNWkXkGkkvQ+O2/xO2QKsoD6PdR8jbO2j85HRkovF8iSAKkAiAooinbIkaAGLqwLtIfaVTtp+NkRXuoKcGyiuWqCJjNF5+AobjPaq5Slo9vVkTR9CZsE8txWp0ygUA6ludHw2dPS7Y8fkdKyQ0u6towqqQaxPVM1dutJEkizw1aNP3rM9qwduwGbUfQ3T4rw5xmYE2AzetZOAPnfSudt3w4i4uMvd8yzgL7r6GnEwqAqcQ2sZ4nyjjhBQiCP95TPbr3kqKvATeum9bqIzmVNGVe3ZJO9bq8yqt8/97Y7VwU3LCMGFR1gIYhva2RwUe1aBZIGY9Uu2u7VIAbr7xhNY0ohlpq5yc9yxsz34CidwRz+Dfv7xb078emnnwX4STUiEjWvp7EzwXSdKdOw+N3h8xfkliVnYNJC4Z7I6jDQqEWvb7U5rkHv1iTrOm0bZF/ROKXziH/jHrmH4MLDfpfOaL+vvzY+u7ZLvlZ9fQe0U6qRQXIWC/t6JaAbjUbrLsRZFP0/yY82GRSUbPWtG1qv+Sog50X2Ievfm0qvlbP3nDm2+hZv1MCnKgovju/HaNjAod6bD4k/2xGSiqb9+v51+wqhom78bADm+Yx6f878UxyA0b/JZMj5lxjbhQJURJWqsjNg8zpVz9mp0E3F2w5ofS3a7VGXgC8oIdQFWdH42l5PXLfWjVn4Df5wXYAkRQ5alKneo7rHfAgQBWz1aRZu3x8cDXwe3u9Ghgq6DV6xPoOYxNPnz/j5IKeeboFMF+BIoXEbKx+Iun5WPn5O/M1RPd+7R3ThNTDICN+j2eLRo0dMx0LZzDlfUIXOVkRUgoMWIYIM4fWIBuH4Q3adCuZ7WIKgQDX7m7I2DOcJtaOYPQzQh9pAky5vypzOR5Vv/dwajErPAMdPOSJCQAfDy4ZEpIpE/bIeTkDEEDE7iPe+/EH88q/8c/HXfuHD+K3/8b+LP/rOP4xrt9+I/+K/+q/ji0dP4u/+zv8d/+D/+Z0YXByLTiSBWqfQ3G2YeVTJtAAxv4rBGwIk04FDUThALtLuAFea9ws+SnJg4bxkyl0pSkUVW1jfDQ+qQRQocAWNPhaGlFrFMypzZFRH0wHuK6SWGTEddVMHGKXIiBLq50ao38yRbmiQQGPObHaT8uemHDgKoCoZT2c0DkghUZ9llJIs+wRzmUbEGemlDl8y3GnQfXZa2lSywAYy7O94EFM4B0gZjwYxg0HNCT12KvxeRecaowApYgpJs/WhnSouX45tHOWge8p/IevVHiufp2doM5GrvuZ6dLND67ivJsfauWwM6IBem+d6FaDrPj8F0l3efeDT7IFSpj5PlBo6GwkOcYr5LHDsPH5qs+kOcmtAh+uiUcIG3QbctkbdspuRSfp2ARCpsXRs/Et2gL49831XsF8/y3/33smp6fGxcXteDnZ00dc6Oiz3sS+P/rcdb92nzh0ceey7kmS5dkkPxjH0OfmBZxETeZaLOHxxGJ/f/TwePXxI+i3rDU5yGK1iNtpSecYa5SaX8eTRo7i8vGCy1UDUoBGAzvdlm2zZq2uF573MOlDbAeozdoe3oJABLQmZMxtQG/zszHr9mmy18Wq2QX6t5dGvrYDc17mSh67UZtbP+Sf62YCOXmIh26tA5B934WqcKhjygrOeOj00AzrGHZI8l0e86/jLovHSCVQXzotWP6cC0E4h5KZWwbeQ9A+kEbufuT57fTa+L1vfdU/y/geDC3L+vfHGbXocpELgAOfmueG9BoYGVf5cCx4AyU+rX2sdrAqd43nIuYZhx8knh2s56sYoQkbQHCbHfbixAD8jemdw4vo+G3Q/OwwE0owahyXFZw/JEQXci2dh4m+ItKHRwWtt4KfI4Yz3++DhYxoIFL87zYIGne2ZIpv4MpizN+Tn8fPWJgm83mDSChZr4ejm7u4+r3l4eBRPn7/gc2BNUUvFOqyLOQ8+I3hLz3IUoYHS/QICjtxo4gBq6ZJmIbviZE5zpl8aSyjzFoHuYuJ5lMX4Vo0jATeNbSNmNpwBjGGfoMsYwKvGzkBQPkxiONuJs2XEV77+rfib/+5/GF/5mQ9isLyIP/vO78Z/87f/s9iZjuNf/zf/rfj03r34ve/8o7g8O4ltRmw2U0RUegw3Neel1sYxssGUYxtED41PuSHIcz3SKC7nAhqIzLmlfzwQX6C/EAUF6BNXo36LfR8PJ0qMeUYqunOz5mmSlCOO5JiMXPcgzjLzziHJMxxPGNEDeTWaHwYjRFEB4GYxyrQm7nMy3KYMOkLHs4bpEwCJeZZl6hq1ghyOltbq9F8xpn4mOm7ptPh1Xb1opnlwfnAvAHP4QqkKyyEA2uDIlekRBnQomVPzmCI2iDTVCQ1X6XXLGiKY1kXd3mdsDfLpDlbpvEZ7UaNAmgykr+6zYEwzqqczoAhjNyCNQF6WyO9zMI3tCaVujmuex6dvdzpBogOqFxEEZFd6V2+dpLpM+6Vs2+lssihA55Oq+rpGsWVAgGeEg419qQYcDg0idGOQ8maUDzqggjLr0atsmvWcbZ/Xstk3rbIdc5VGtPPbAhsKKvhz63fLop3nugabPwP0cmdyL5TRMBuF10Lco2vqYNRD/+hHP2KtK0dHLpXehhgAzGEm93CNCLQyGkjDPn38OC7nF8k3m1NyHFFrA4B6zVdahwrAoD9Qm8ympzwL2hs56ZYLnpGc+Y3fAf/U82Gb432ta+c19drhbxVraNxpnoHSIftPFdDVlGt3OHo/eKONiuvBrcCqvk0BjEo+qggXeY7yy+8lsEterr4n8qp78kJuCn2hNsk31nuun+tnqJGJqiz8sxUDN2+tiBYU/mu392N7C5My0FVqoAdj11rUfQ0ffBw414fBmFTuNgudDyxeB7DUnlPdevq7OMCqIjbYAojCtfE3XN8pX6wDmfMvLrp6OSnlVizt/RBw1uw9KfE2768qMfPZeS3xNziMApLOOCh6gSL0o8MTAgVE5mCEbeAwsmmVKTwDXzwP1tn37YOG3/kg+5lrFM/3Z+WIgnoaI3ZbT+LsHB2lmguLtVHa+YSADwUcVLjrAQvuIb9UADmWC597dn5Gw7pRGVAKjhlbytQaQIQ2zPMVkS40O/4mS37nWDjCw3F2GflJul8M84YinG7vxd6N1+Lp8+esmbl++6342offjl//F34zvvHNn41LZHtXi9ifDuJv/63/JH74J78fO1uYrjFWxx2iFWgsIZeI0hpeXxoF7D8DNk1xal1aR6G87KR5QAMvoFw2CZBcHKmaHA0HC8q/wfFgpFHRi24m43IRS7DTJo+XQOMqFmy0SEI8jsjK/ss1at0UAeJ3cuW5Bk2RTEazML0GXHtILaL7G+cG3a8jkKCnE4lJGVk/ujvd1uxgROUSONFwZFcvOAJlIjDjVhQFOIvdqLQ0MtYzNfric630cJsf7GizPw977Cg1Itq+N46TBcAc4P6zGQIUDxmZ06QIAX7QllTdyr1Lolt2VmapDR5mDECXcmo+PdJ0JAUVXuNJOzZYjv5ZPii7jrZmcwwd3OyU1euyxo6fVaNzJYKSx6VNV2hdmZW/cNPOuJkipy7QcrcGBwcBTFuipgHLtp3vbLDA+cf7y1hJ/rPrYG4G3CUA1RaKbHkQo+WaXGl5qY1a22pvfG8GaFcB7wrmumfJ1DMI8qVqGij2/eKaLu+hDJcI/FWg2M63bb1S0rqubZAzVAK0iMLrTAPAPXz4KD799NM4Bik6ADXH1wEs4ToLlhAwK8IGJq030q4nR8c5Aah9js/NGiUjGWmutdtV7gyMF4PNWnuDL6eJK67gmpInc6jayUzH1shcxTUGdV7bPo7ofg9HM7mZ2FCWpQ//vwB0/U2vglWF+FWATi5bv7g7YlkAXcd7xQaIzUL3KpgWquoV+v4czdE9SbhbWLw35y53wsLtA1I3yoLgTaPyy0kVM9CQ3DoQLcx62UXFrEgFNFr6yuDCEThGHtKruyoqh79ZcE2Yq7QoIlyI2igahQaA2gxhYGXwA6+/RtPcmIBnwme4CUL1da3+0OuiNV0wQieApXWtngmAocPVjoaxdqmLZKD2EIpbNRjPnj2Pra2dGM7Em0c6Ejc8YGxXj5jUaWjss0Ge9wv36YikvaS6p3h2rCP+Q3c1OmhHk1nMF6s4Pj1lUb6HnGMtoJBYc3hxws5HVIFhBiwaF/D5eC1HlCE6twDdT3a6ppBURex16uQnjR3lG8SqLjYGDUMej6qQGbdLgKJ6fqQtVW8E6rR3v/x+/Af/8X8a04M3489/+H12E3/169+MvYObogNAWjPm8ezJw/id/+N/j//1f/6t2JuqwH0FMDUG+BHTPRSZgmUtVeWzDVYu/+yzhgwMo8QqWNVd5dxZ1pqSLHsaF6thjLd24v0PPoivff1rce36dRoFTFs4fvGEaZknjx7H8eFRzEHDRIqby/zvImJ5GROw47q7nXYlnQtEethBXEoFmPZD+n2apK26L9GFZBcsIpoo1GeZiSLJkKsJqJXQiY8uV3TiF+NI3YZ4AozXUNMCEKlDjcxg/TKhs3VH5wyW9Grn3ZfmB4M8gzbIPJ67drUa6E1mbVIEnmLMyCNqCd1N6sgNZu+2so3O+FCURoHuXOq0HIcYMITYzkxdq21S7xoydSiCV9Q4OiLal3HO08yAGwFvMu57LqnkKCdlJKATCFatpB1TWHv87HYXd7bi/Z7z6uexbDaQI4POkkneb74yr8mrEpg3NoRq03gPAWLbRmy86bXpenbInXKlw5dROK8BuO/oViS4rcC+D0b8fstd/XtX9tMbV9fdN9PIm+nAemYNYmoUieubBPTV7tX3VduvjJR0gaZ1aI+gw3EdROVQq/zFF19s1NchooxxdUhCyy7D8YGjtZAjF6orVg0dfvdyChvlOf7yWhh0WQat95cAjhu0LToPiMgakHWZn5xIYtlmtzPqoDPObHm07fV32+a+o+b1JZcn5A3PkjKIKPWd+1dMivirSrnSNKUSq4eFaZEyN08Gib61az1blOiK99drVcFZkSVJX10qloLfvAx06Th61NWXOSIgycvoQc6c7CJN8qa8+YpkyUA6quPD0MCc6l4UcSieTIZPJ+x4G8fNmzfIVi9Qk4ORM4JRDw4eg6PPUH+RjNaagyoy3eqVVYDqA+WOZAusFbp5+PA6XB9TOQzkDGINZB3tQ0gbnZ/oJPJnqzAUKck287IaInF+OdHnkU4KhVuZOXLolI/IKzV6jcKftXdYp/nlMo4Oj2lCcC+X60uRDOcgdR4GFiRrn3xN76PTu3idOe8ABk1nwqgniIo5MxMDsdX0AEPHNNp4xs8CMEInLaJMiznq6NRghOua4mS0vIzz+TyOTk7j/HIhJL9ax2yqFC5AH4lrOUrJsY7Ok+g8f+5dFshS9l3bQ52jyBHLD7p5qDkujO9SdIFDzAFIOCUiYjpE6m8Vy+Ekbr7zfvxr//a/F1/95rdEVo1ZrOfncfLsUXzyo7+I3/v7fy++/2d/Gs+fPIp9gOhBkN9vCaOmyvdssJDBNpeXo45MHDDio8iOI47S64pAqvBcr1kAZKEhZe8ao4Xf/md/Nb764c/F1u4eQQTB+9aM+7+3O2UJA1M1qElbpEOxmMfJ4Yt4+vBBfPbxj+KHP/h+fPbjj+MYs6u7KLKKm6GAKTd5ngj43ckHXrMusoiIIAvK+D7sP+59e9pAHGiVfDb4RGW2KCMQHJe4ZCoNsnbJzwXIy6kFjHxkipBM9s2JrNkBGyKcLEfl8HefVawjfp5OE9Alf6HlfzQdBSLZHA2Gzmk0yACgZtOEnUrW9Y6VelbqqRTnG/DgHnK0osYgwuwCNOW+o25PNGDs/CRwdwlNdphbv+MMoavWUV2KCM+GOirMfcZ6Sk5dENEybQ655bK5LIGcHA9dvQ/oOn2ZaXjz5Pi8KSeUDTxUYcl+n59rcCIdnJHftGd0bNeXXQ2ddakCjy1S1Z67kdN39oVnHV2YSrly71Jv9kGA9b2v52ergM5RcwOMfiCC9XPZnNHJl0n3YX9wRrtUgsaW0e72GBsqmNPZUfmDbCaAMLUYZcnrAl2MUYw/+MEPAhNuuG9whhndRVYDjAa6lvYbOg9ycpZNSwMSzz8jnYk+4+UImXhGabOyFpHAcoUmsHSoEjlwLq6jxC5qgVxn3avPOJ8pO6SxfOwIz0yDRy2+hF16EU48ayWytk1n+wdKTMAZi1PDTu5hfPHoQedhVVerFZ70P/Ev+W9frPPQ+t5oAWYGdFRXQJ0EIqA8AAAgAElEQVQ5dMHXqCj+qsHbr7ylJBZWR1DWRnBBXamjjeeieWB11pdQ8LK7TSCkkbtWoTRAkW5pS2gDrmuLQZtpE2RigGxXZnQXuACIQ33c9jbqWJJmRJVMnWfkaxIQwnBPsvkdXghqCy7mTP/gcHWdszneyIcDQoa/GTDh/hz1cooUZ9CpmJoeM/CxF+H70eGQ0pEyAaCE8ReQM0CrUVRTetS0p4Glr1sjcwZVqkkBOELUZxJnZ0hzqqYFjQU+TOhAnWw1GhLvOP+eA8WrEvP61M4qvNaADvvLtHWpnYLSQuXGZDphfdQo8Hnt6Ni79OgyPCuugX8P2ZEVJDk9PDnmvaM+yEXymKPc97Ap55lGVZG/i4rTKFHRYcZxGtZknacSKNMLEBWEklJ3aKYzc74tnR10fIECYjKL997/avz6b/xm/Pxf+0US4/7R7/2/8f0//oN4dv+zOGfKQ+tij1JAQSP3RNHB2VGUV9h+fi7PU7tnYEml4EzygJ5cpDrhsYzB6sx1RhTznS9/Lb790Ufx7gdfidfffCd2tndjC6nLMRpEptwLkCdz7RYCRTz7KKq+mMfJ8VE8efIw7n1+Nz7+8+/FswcP4uz4OOZZv9RkVU7lBBEC1Oew6zdHqsnmcBINdzGV+1bKvNYg69Fyfm4XGSppNestO4CS6zWjcvhChK5vYGHE5Chq+knfKNtYS++4DlbA0+UR/v10kjxzZcYvASAJkieaiYtoJGfTKj3rWa5yXkHarG5NgdPmeBj4GFxwuLumYJNkButJfY+odNqC6gA3J3gzCMDrlekU5BnFOWAEmgMc2Vikuj5NIlD0FBG6NKgwhrlnoNOhPkeE0M64O1/ZhdLGa9VghO+VopA1ncNLjKNQd3HT/yqfcfE/f8+xXwZ5ZfyYjvRmrVzWZtV91uc1bWqd5/vD318lb7ZX1rtVvgzoG5Ass2pzjesadHbXRyADMXR2ix50ZqPKJul32NwlqfE9VzvlUiCMXvz4449VqsK6WcgRAN08ZhMBGQF6BQIs34yQ5kzX+RnoiF7Ap9sYS2a7sAQdTqb8yRPICBNcAjWrGJhTrhFBhgxhneHIOK2eZUN1jeww8GRkep7XZjCjnW+C32SXcLOTrwOpbrZVOAR2g1G65Mrl7OMYxP0nj/5qAJ03m2kHF3XnL6uwVTDmzDQBXSkYra+plXJ/GWwpTy2dIT6qC6IzroHDTiOpq9XIDQWkcP2wfjsPPQTHHq8PtdOwPjQWUim79CCGKt6ezcDdt2ZKdX9/jz8jkoXOPfmwoATA+0B+eNalLwm+CKAgatpEehTJ4+X7xUY7Hep7xn0ilWdlg/tnd10S/hpQiRJhs64Jr6lgxyFlc7ch3IwvdbyCWkWRierNgfMHnyE6FAFaG/9qSN2c4WkTAGcUeNNYsCkCDRTywFEfcXR0mE0cKjTH52Dunw2DjRm7wVhzoWhJx2VXnpcKPqMYeI1peRg1Qfg/O4CRQsPDIjLEupulIkS4T3a4YkzTckl6E6eiTWuC2hfytWUBPiYIHB4fkY8Mn4nXOR/V6ugcLRa4cLSrO2ulc7VT6lkDJaCW9UeWc0bFgLKmMcR+be3EaLoVX/rGt+Ov//O/Fh999AuUrd//ve/E//V//m/xvT/9fTY8zNBdvZwzrLJcivvPz+0oLxMm7JqEBzPgz6B1kLeZY7A8Sgw1bcSqeP2Y+7YajGM03mLqdjrbjrff+3L80i/9Wrzx3tuxs7cb0+3t2JrhP1DJYPTfOM7PT2OOUXJZDqUBFCtGSI9fPI8XT57Epx9/HD/5+JO4d/dOrFDYDP0A2oSSCq5OmlKKiAgrAkQlm5xVcJ6ymIyAHoAOf8cUCoKdLJC2gekAQ0Y2qtPF6G+mmVgfBQdt0egxCPCyE1KK3kBFu285x/t8troUKkjEs/i71cxh3mlydvZ4FsGjxpRszoo1oBOoU/pezwQ9DSJxPLf53pqGJquBHXl2aGt6B42ZdpxA3xMWDEKrY1fPvQ0rawOzYUeF4QZ9ki1ERcSHJuPeonO5lx7zaCcfumUhx5p7n39XN3nLumwY6jTGnZ5EWQHPWPPpBMJEpYFndR0YyzHd3JN6hwCxB+j87JW2xHq3Bkq8XjWq5t/V9bOc4Dtlo6fzrEcgK35tu474B6td6PYpp7yglAVfpOopETqvmwGMZRXfa8kS35ud7ZB1OLl37twhmHNZD+el8oAv2byDUm9QOmlKjupATT1lQIdNOTs+ZcoWFGf4z8/R2WpOBFLkD88BBgUAb5IQd8GnjLYCB7ABSyCMIJ4yJATTpcVZGqKMCO+xcPJW4GnAC+fXjS0be1n4+DpdD2cSH5vDCBTlXsX9x3/FgA434LEjPupKO74MzTrglaHYRp3gx6gxnva7n/YTDZvPmAMXXbu/FCOjb1lUWwUZKRIrDglh+6TqTTaFKgLeZhBUoKuDrXQPUoYH1/fjnXfepgJBqlKRPV2cPj89OhRYQMAh9AJLBLrd3Lh8fXYrUkDYSdwG2xuE+TB0of1My1nhV89GT9hmvOI9lfKkgiqvgWrlRPLbKX0SEbch9+K7Qz2EPB5Hx/T6rHnJegnXTOB1jh7isxwux4HWtSdxcnKqTidMgNjS2LPOy0vgMs7uQsgcAWdJlTdvVtEHe8IymIVdfziM03PxgWGN8YWGC4JrKmvVfOA7yGlhRHzvAI1QMqZ44f0BjCY3Ea51CqAda00SGGPmoCJ0VJocXm2jrdSjxhkVgcw9VTeqygpk7JTyZIAi/00MB6A13opbr70VP/P1b8Q7H3wlPvjqN+JLP/MzcXj4JL733T+M7333D+LOxz+OZ48eEcSNwYDPmhQZH4AlBC09dcQgmeBIPfxaQ4DKHCWlcWBY6xZdwsBsoDAYYlCh4BOGO/uxf3Aj3v3SB/H+B1+Jt954L/avHcT2AeZHb3PUHYAGnur0fB4YlcbPomO95LhBDL0/Pnwej+7dizuf/Dg+//TTeP7kaVxeXOb4sxahbPveCtOlxzU/FB3l5kfzeSdYwJlGNAu1p+hoJfdim7hg57UqecmcPsdnoUbpnI5xBMvnSnLt6JN1V5v96WsZQBog8d/dpIc2sxiD1JFa9eu9f6AxwRcAHc9ZAju9DmBKna5YexhVR17EG2j5zHS5ueYyOstaZsonwJxSpYiOeS06AFgzOHkOus/BuU7KJo9Bg0HXHqJYXICO0QtTyHR1ZjDoSzkZ2eiid7nDUoDO8oARj9bnFdBZH3X3lIBMkR2lYLXPiO7KAvUBnfe8syqsw2lnuoH0VouHz6vgz6DKut7/9nstq/4MrzNebx5Ay1cHvNLQVSBGs+MJ9iXKzNfkPRNkZkOTAZ0/9+VnlS3nTOxC6A8ZB5hD48Mnn3wSDx48SB45RZzXK8w+xqhGyRfWt/IZ8sQakKbbALtzcnQSJ8fHaj5Lm1zPvDvrqEOID3Tn5g+FPtf58p7KFru5Rz6Wy4bad9HzqEa3lpzV9eiAccnv9AGd9xHro/OTDVOZwsUa4Oveo4d/RRG64qkY1LnLtR6MCsY2Fjj/8KrX/jQQV4W3/34uRNd5pFdSoCNTVcVroceG2ijURWVRtu/R163AzpvgQ8fXutMQxeH0JFV4PxlH3LhxEHv7e4ySoe6ISgLEh2tEdy5icQHi3C0pztEo5kz9DDRPkm3QUmK1eJN1KBnyd0TJ92jlA840j3TD4XE6sx3+BrYd6jVdR22C8GcDrGDmI66laBa46fSzPxufB86uamS4DpMJo1n4Ga9B7ZiMogrJHRXsQPJa3UhYM3wuDjzqpQDm6mQGywCiY7geQJWBrdvfbcA8ssv7ViMplF0cXINpppnQ/adojKMwnPV5ccbnRpRtOtnmxAF4mQK8AB2bRbNYG6wv/saU5XAQ2zs73f12DsTaRKuaTanaMqidzdE/ikY4l6nOVYWrlJ8ZgOYlRqw/+/o3P4wPf+EX4533vhxvvPUmP/NP/+zP4u/89t+JR5/+eUxHg5gC85EtXd7EZfLpGQRDmeHeb9y4Qe+X1BwcRj+OZUn5OZUDACZQoLXrjC5oM4bjmK8GsXftVnwJ6dT3vxwHN27E9WvXY2/nWhwcXI+9vf2Y7IwRqopFRj811UL1eazBWa7i9OQoHj98FA/u3487n/wkPvnhD+LwxQvKFPYI4ExQTSDZMo7fWWFSFhidkSShk1btIu4u0e9dVuAzhDWA09ZRvqRl8NlrwG2zo9FOFQ2a5y+n7OE8KaopihnGgpJfy2fWe1INPI12OksAnT67PnfAZABmPm++FgAdX2PHhfNpPR2iB+hSLzLtydpSJjy7hha/T6lEZ0KcIk0XvpPvzha1yF6pKbMcASx4Pek0UM6LzvLc3yxr8XPx/sroL69V35Y4QsWzX/jmqs7HPjhtScMv689LsV4zZ4Gj61IF9Cr4l/1A2Y8aJ2wzeI8FCG7asM0yDt53Rnvqvb8KxFUZqfZwknWY3VrmxRj56X+xg7Q4kGknpXPUSc5sHIIUiD6WyTHWu7ClyrwpsoIdY0NZBljwOuhp6PS/+HPVy6FjlbyMpIAZxvZsGCv8jOA4bwfgvZHR1wgd5FvneRiHzw8J6OTZtvpy2yfLKTuKB3CSnKGS48RWfH4WFA4i56lDTBmSNoJ6pdQNMl2aIMy2zzrHn+kAhPfJS29dYYcLr7c9dKS2yiDe908N0OHDDDb+cYBO8tTSQ1eI11/qV96s7sXCVz1Ap7qVCujqxV2voUWVx2pQV4Fb5zl1TRRNIBj9S2JGvBfgZ4y5bxz6rmsi6oBIEroxMQlCpKYwgGNSMjBnnwSnmou54qgZgs4s0qeiAE9VHrZaj+BoHJ7NKTJFSvR+GGZ84T1IB0s/rQmyIFhsLkhg4udXxEyHic0baTxwKDxhAu81ZQoOhIXT92PQCUGtQMtAyQfECnQ8UvoSKVbOZl0CQO11Q4rxvk6BpLFun785HQKvdXqqHehW24K/dyAMAHOmui4OZWexqtLQiBCy/nCCuj4wky9Z24dCXAM2y3xnFFgvsWTEi5xGmRJFHRgAISKPnbJfi0JGUQRJpwDHJvknn8WT4wGGIR8YzYNI52gV0939OHjt7Xj7g2/EzdffihkigS+ex727n8RnH38/zg6fxWiAZgAU9DMhxrT/mvQ4oElIOn/OqlRR8s5svyOOFpgZkyB3gagOR5G1GbQspyOoyyaHGFDeZ9evx+7+9bj95rtx4/W3Y3v3IPZvXIud3Z042BdlD6hQyOkEw4IoIRoIUNeIe1wtYnlxTlqCF8+exE9+9HHc/fzzePL4QRw/f5HTNTSUXREi1WGmaelAXN/xYS0Lgpt8g7ovSRGRdVKU+2xYIb0Hm0bA7YYzLYBhI1sNh2S6lTRYxq3o+xE6PKm6bRF9zlA9dyQ5+TLN08lFRv58vvn7POs+d7pPGWCnYa0LJtOMzGW2AY6jwZTm1UoG6Zzyvpz2zFxIAg4FLXBeVDCfgzZUGokazUzMoVe6/9U5cCnrG+CrG/Oo5iSsDbaz08ccAQYB1rnRuug71tYAggY2gUeNUok6ptHmeA+r3TKArkEIgJiu/grOD+wNZok6OecGmqyhq9fAz5Kzltb0PbnL1f/mPmXmy8/H92fmwwCtD/B8rx3oTwBZnQB8hsmb6+ula3RvtisdmMjyKA8OgAbFOhuQdLJP+g49I+b5KoqJM6y6bpSZIMUqSpJzPiOaEsRfuqKtHGJe1wANRGpWWNMZEFj2/fjzCM4SNB8++/+Ye8/e2pIsWSwPyUN3fbUd9EDQg0Z4+v//QYA+PAkCHoS21VVdvq639OQRImJFZuzkYbnpqh42qi95zN6506wVy8VSOz/oJTgEE8QaIEs2KMuzdxuCZ47hexX9MF6yVuFhxwEukqvQfxqIEJmjRGTs8tQ3nn9fM9ct19efkwOqwrzRgQif/fkAXZxQA3558mWl5UH4IYHUtI4sKG9JgXphBnK5MWlNcBwZP1XWmubIo3VYBIqpICaSpNdrsvJvs+5WTVQElzeyJqg0YLlWOBdWBnrKXV+ftwNQETDnW94oW9MAewj1YpOC2POY/SePKPqgkADmkKTN0C5pvDQ2b4Yr5o3s4gUeHHhFjg/vtdNztKQajanBEi8pV8IPHiJalQCOOwRyGJPDppX3K09heZQMOJAHCAZujAFgC2HkqysBFuQFOsxqxWFF4wKBBFwGcuv1AcGOu0bgwCIvD/lxAHKw3nAvgAhUmiKPyu56rDd+txWD+YXlB6GB7+N1k6ymoh0CGz0K5f1Esjy8G6YuMRs7BAUsvtMPJxRSh/v77exSRMoCcci1u+KaMTciqo5taXnNOnCDx2+9R0CHsV6cY1cCdFchga0/s8YXu77isdX31RQg1fbIinx9eEjge//BA+qMp8+et6vzE9KTMFTW284JxGheHKctEmIT81ZCMMNWV7vMBURbtb31QduFt41ADlVjoA4QoKNQ3j3g2UFV7f7BcfvN7/+tffSb37TDe2hEDw/SAcPYGOejx084D6D8UJ7cAUOZdG1Xzs7V5UU7Oz1r7969aq+ef9u++fSz9ulfPyZNCQ0J5PmtRAECrwtVa+U+pUclQZcBvjzyBgw2MeG52lVua3RIoGGA9S3UILC05IDLe2hutab93KJarQAU9gwJb+l4WrVr5p7aA1Ueg5J1qQzSCOoArPaevXB4fgFOpJOgSlXePuzPTjy8L5JfzP0aXUtQSQ/DbQ+ySTLDaSIAuY48WEn1YjLTKRSFC4AS5smkDQj5jnDnqOZjVMMVoeYp5GODkFm0UwvwDaBbleuS7BW1CA8dX4dyRzXiRnMg755+lI5QSrI8LDQ+o8AhjT+CMVIsVVcF5gWKSokhO1AglRHOgjGEXql8FPLbIY9iASR+r3KsKhRvsCcQOvK4bNjiDHS6lBq7AW3qRwNjAWsVH6Gw0HtPryt0yJQTFOVUNauAcHE5urraDBBO8WB1ZYWr6zV46MwjmXqe9yQNj5w1pp1CNT+iGX/+858J6PCDggd1pkFEhM0BefZW7YLpFEzrYNi4OkRV7l06Vq5WqG7fMH/t/Zt37fTklOAfTpI5mubkRwC6G1QgI/mDKR2+vuS49pGMfl9DpNYoZpKXEqtq0J0YxWsx65w0XnIPJjDMNTWwd2V14p2fHdBVaJnPxRjyVhQ23OXb0Gk+zAzWfFB/yGe2WVoeDsvoIwSj13FIFWrx4WMOECvBhtXa711NpiGQ5UGxq12bl0m67aqhNyOKw3Rg9OwK/41KMm7e3ii7SA/Xe+0AinNf4UjUVRpg+dludhG2FTgDBxrzf4rok4+IU01esur/yZ6nSgRFqABWzen5RS+WMNgEaML3nXCKUGa6lkV8KsWANiwAdBZK9moayNnCUxhWnrnsuMB5WSG5VV5DPJurPxHCRLUS7gOFj3uAEwxN7dMitOCzQMG/DrEaXG0TfLZy8R4LPqobhcOyeP384oIUFwCcpHQoT+bZuXId8Xz4j2tbVXkWAB6jFXm30plMpPVXCP6gnZ7g+dVUnGMlaa5z79R/Mve0qvlqY0W5O74LMm0DXAkE0vNSOOF1Cw8pd9NQVA4e9nHxHeH+6tCJ6s/rtrreZUHAAULbcFHCE0QwABJsebPwL0HP4WE7OrrX7j181J78+jcMzaLVlQCrUhuwlg/uP2yHx0fMmUOHFKQICNAhZHxFgHN+8qG9fvmyPf/2afvs80/bV5991t68eNk2l3r+S1rn8sgRzFWidoa4PPcGRbNssXDN92l4baRIuker5tbeZ53b27RBy/MyAASBBoBWgQPgRSgHddEQN5s8il4PSdFU4AZT+QwOA/vceXw2HuUxHR46A8Ld9U47QJeLyqMj3YLcJL092AB0fg4pOXrpWREJb4qrMQWcODYyB9SzlCeNCq28JrK1C2gVrQjz7YpxAOAS10kPCwnkIzTaPVWr4aHzWWfCfoXoJIH141y8fI3rH3ohQRaHSStXoXl+lIANYA5aA2cG3qQirGb3CBhOCt3B4DZG1/6EbhClkq89wNAoUrChqtzDwbzgveA96b3mPcz5Kl48dGBMoJcgiMZm5BB6nnNf+XfKimB/6M4FnLm5tVsBoOF11J4/Pz9rqGL961//1l68eDFaeKF9F8GcHB5rtNyCntiTXqEnsVgVAPAAqnp+mfMX1wBz6jbz5uVrskAgHzm5TtPQ0r5B6otSLSSjK3ev9sF85lI25Lz0/RHGB8ZrPeLPWh84uuV16aBti6Hhefb+yDH9ooBOHiAdGQ9Kfy0LJBLV+4AtP5/Hbnj78kHv+vw2QIirJaCjFeGqQBQIdCZruVzd8LtbuiVMAEIIAsvTlxkH2Fg4Kujhd3l1xhLmOrnd7S9lWsnGDG0I7+/Bm8ZpUkWlGebBW+dm8QA8qhpTsroJBNzvtW88hm2qyXgvAmASBPOPCGHBo0aSXyl7ccEpNO2q2LQ2BJbUHUKVezhssu6UVFpVjaWwsoUXHsvPg2d34QAAATw29qrhfgBycMvbM4fP42+AAFvKAInOETJQpBVaXlUrtfnwdSXgTgBkxkeP1GXo7NWrV71IBAnlIK4F1xzC4pcRDsXKyUPrHGkRZKZSWBxq+yoK1KNd2dUlctRgpcpbiH3Fw1tnCIDOYMw5TMr7UuK0r89nBnyrPcf9XMVCYP3HOB2KsxdVBsWwvKFxcRXkcQLQwr8AGpHD9WHbPzhs6310R4Cxs67zgXA22l7h/aP26NGTdv/Jw7Y+2Gd7rF1Wa++1g8ODdu/ouD179rydnJy2hw8et9/97nft17/7XXuEUOz9++3wCF7V2hvvX7d3r1To8OVnn7evPv+cIW8YHJ1Wpjxrm6tLnhmGtot+xArKYXkDIe/nVG5+/jQAOJc3AKzOB/TeHpXTkm+j2jSllWWbzsegyqAMKi8DP1Pku+a5Y+CmQlTJX+freaz2IuWetyGDe/h3/Tv4GJ1+gO8x5Ir0Ena60N4bYBC8gC58GKS2JmOm8VZRCYKbCmwrWb6AiUGScBivfX1VIU7IPSAdbNHa552ElZ0pBJRTkVbZ7QKk8P0plMs5gsd2ClNx7gscUMzW+UkwZwUtkCeQNvRUhZrZw075cdwDwWyA0GECOoQcoWfsFWNYtRweY49ULXBV66ZXiVMTYMrG2tAhY9f1+aoUDQDO1I8zQEYOXeZ1+dkT3PlMJKDre9jOgilHMEEKziqiGQivooqVtE11ZlTNrQiV1lG9bin71zDuUd1+wHxzefpGu0g/NfcUjFtygV63N69etdMTVOOjV/LQzCkr9V2FyL0vEy8YTPs1ymTnWONAl75copNqD1epDUujbuRA+/zmd/O1Gdt4Lv26r/uzV7mmhy6pSFxFIkFaeMX5YNE6ZEaj24BaKq9tEyMBK+kwC0C/noBuLJg6Q+ozYhqffYwWnAQMtMr3HPSKgiUlg7IN0uayXV2fEQDgh6EaU7R4n1VbHSdWm0ZEoK7yt0gJUYK2mrnzeiQ1VUk6uLmgmO35wNjhqek9NU3JAC9N8eLQqRRJoyb2RejXVZyezz539EhdVTWSrBzn4RlwEOhtVu387JzhTwseewXwNw4MAB3Huw8yY7UWw98gloTiRpEIwCt7o15cENzZulkoxFKQDrHaS5GC2XtBSrCCPzugy4BSgpJR+zVMJu6FsAC2AkJREMavX78Rsz/DL6JQSUtLe1v0JAZz/cBuY9ivtk/4HrxS944ftvfvQY5Ze7D6BkrBIURlZVs8P9qtHchJwFYuS4G5NJayZyUFYCXv7u4gVxCA0InQAvZUyhgLaFpA07C/3w4P76ltWlFXEBDurdvB0b12dPygHd9/2O49QEj1oK2P1pxbhLAfPkJB0IP24uXL9sknf2/Hx/fb73/3h/ab3/y2ffTRr9r9R8qhU1rSTfvw7i2JQV9/82X74rPP2tOvvm7npx/o0QCwxF5xOI3yAAYIvSBqrYazSU/I1JYordyUEylYrbysGOGhg0fACs4gCn9rn8nLuU3mDAE8vPP2NNwamxUrAYZG1ItiooF63sfAC6+lRzr3ZfZWdssvyzF8/3BfuaUOAfvsKEwp8CJaFtElaV6iU05RQCxAF0Ah2/XJm0WZhwrZzrencyYDqkL8Vc03KzYrYc+/in9G8/quIzZLnj4bQ+YG8xrj88g3TTAknSK5mD/cL/SyVZsI9w5mqFVGMHMDi9mAa1Y0VNzL9ESuG9IFSIlSgAXePBMDL84oQXFxDypTXyTXlf+WACa97AZXXlca5+U3kdgf65XzgDlC8/l5DLPM917dDSqv1KXZCSF1tqMXkOeffPJJpyRx0QNC06wS57kHNYme+fTkhMYzw/a7jUYgigpJO1RzQvlVD6NdCkC3omfu9cvXpb+wd9X32nrexv4wtiVHaVVMlb2eB362CqvUEg8tEEeUL4FgYg58rnsWi4Zo1kn5Xe/9GfekBzYB+VdPfyZi4b5JCIj0l2P+/nsclOEF8cPlJsvX7gJ0+fncjHddJycxD2xOIMM1PdeOjG+3AJ0nn8IAOSbk3YJlAeEHcFPKGIKPZDFIlL9s5xcnqgareSFUVNJMEMaWK78fPuerjOICekGm8I6qYpGPpQ4GEvJSQAB09Jih48JmQ84sNeU2G/ZN21yMXnWjcGAJZu0qxtwBXIEU2bxayh9SSIpWDPqSnp629+8+sFAAc2WgZiDhKlrcDwoH1ZlmfkfOHL6vMK/AlRWXcvbUessH07/b22TF4sPkv72XqPhIP7GPfHv2V8WRBvi4RjcHhFfL+sK9TUMyHzyXjns/KZx8pd6Wk8s++0X6PSsRz8+D+49F3Hth8eRQlc8L1sxCx7QII+SbFrG8A0PgaK6QxI+5VmhJHSnwo6IcJd0rVUCGWXE4IQS3K9qYg2Px5u2u5C0GN9zR8b12/OAxueLgiduDF+7evfa//NsfmB/3+s3r9tXXXxGgI2fu8W9/0377292gspwAACAASURBVN+1R49+3R4/+kjGwC48mmft5N3b9ubF8/bVP/7Rnn37TXv38i0rVZEXA/sY4RZ7j1k6BEFbRRPks6PAl3ph9V15Lmcl3T0O9s7UB7zPcq3Xq7UKY4JnzTmWAgVLQJeejSF3BMZn0JdyCYAUA7/ZQ/FNhfCpi0fjeu9l38MKx4aSQZ3lmr3Xel0h13x2/H7ESmV5aH2GDFYJ5lgAJcLzwTEqb4Oep4wj/12gyHmLzIdCoUUYMDhzWFHKJbpdymiJgg+fX+qSmn++NgG6oXvWi3PHuWXBonZ5N2BAxB6ALgF2MAvxOwZ0PE9V+UlqEnTNuNlXHlVPbqv92Kmo4E3CvUXEjqgIAJEceWqLhl89Lj9vkhB7fXP/+jUr9txTqc+YQ4ecYHP4RSGF5xTXuCgaEe8Ly3UDXsoBU1QVnZLHzPc8z526ZYSRITufPXvGrg/ffPMNn1XRING7INJD/VEGGYHLjYrzoAeYnwYv8u5Oe/LoQXv86CENNlcmd+9qhHjBPPD61WvuGTAtWOf4mef58jpDvjDPc6JxYWTd7ILFZYhr7tFJp3OQ3rw0ltM4SezgeyZQ87qmHJ9fm8f2s4dcOYACdSOHbi6MWAK6+aHmzZubOsGbFyZd0xbgKfD6gs0LVUrLEw1FgHwL5dAp96yfuhpUFliIXw/VbsgFOmQeiavZZJFixbFxkad2WqXblYfg65VKdUWRKngGKFbuU8+8LI/AoCfYRx4TDxTc1kgclTUN5c0kz+JeIqhbK08PoUMULyA/D0nP642pWqTEvQmhSBiCgaq/UqK5w5pqRG0rWZsa64CNjYOI5PWrSxU24AA7VIyxsm/ppdp0ifYE124EcDj0eA/ADWDq/PyS4MA/5kBjy5YKgxl8Zd6bn2MhrAlq8KzoVqm2WQR0baehiABtxE7evenPBZe/iytwPStHdzmg678EicPPtB5HMKVIWEdnBO9Pz5eLdTD2B/ef0FP5/q3IoNWaVc3gTaqsEAE6f1wy/wSFL0ror2Ttyv+EkHROFTyMsirhwahrVi4n56nSDGAhY/+oJU8lTbOljtqdwFu6sw9QeECP1cF6n/1s9w+P28Hxw3ZwfNge/+pJ+90fft8e/+qj9vLTr9sf//QnKtVf/epX7be/+2178tGTdu+3v21PHj1pR0cPlDt5dtlevXveXjz/pj3/8qv2zWeftRt4ZM9O29VlVXWvbljscLO6blcXAM2V8I78UXQC2aza2XUJ+lKUBnTeOyk70oPVAUEUQ9EhU4rwYBf5ZZrj8T2EM3X2BJalxBLM5e+i8BCw8Pmyh9lKSenorZ1VoZOUpmSQ11dFTU7T0H72fUb4fNDeMBpWeUm0PQHMipycXIEoGHIuXOXEqshDlA0MRfWK9muGQBXuUyEY701nm8ZOipFKd+A5qfyyNcjLITNqsgHo0FEEVTqyPerc4KWJs9Tz5uecAZ3P1O4O6FYsLCtCE4DO64zxG9Dh2oPAuULCwVzAqxFj0EQg+GD4FQbfVcneIsp23xMVRNjbrY4VoKJBazVWxTL1rrjmItxpmQBAl/LL4dU0NhIc9Ocv8nbvMRS88XNVEco2hoFYfQ0AOs8x17AMUhvMnjcWvVHHLdtNimx35JDaK4d/EV5F8QN0gp5J2B3Pj4LAFaqC8bwEdBVyvr5pHz68p14AKTCiW/eOD9uvHj9Qs/vrK3p/h0NBY6LRt2rt5MMZw7WQjbNx5QiS50gAs9pLErSPuei6EFx0BejgUUYIH4+8Vx467qdyMBiMpfHme20DatZjnnfutymP09/Pf3+xkGvXvEFbooFkhtkyhy4fIr+f6DYfZhbQuRnz+9uum+h82zW3XvuGdUwqRncyLCubhk+b1g2rcGDNQ3HqQEtByp1/De+Ne7FZ/DF5dnhSPOb5mfLvtMyckI3vQRDPVlta4/iM/87wDKwSVrTtQmlLmCOfAdWGTmDvCmkHRJAQaLLacQBQeHR+esVG6PBumTvn4ABAF8ny8vbhMfH8SioGtxxAsNqdYV6fPX8uOpDK58N4kayNw0NP6OaaDeOdg+dDNIBcucJNxulcR3grTcmwV22qypOGgpPTi/P24eRE7Pos8rikN8k8d1Liw0uAOaZQ26i3KzwrFPAUqGsKodvrV1ZrWO+0/NzPtLX28KOP2r1HH7W3T19JgNBDBiNDjOXwROGZAaY9Bnns1BYKAH5/95DzB7oPgK6ekF7V3j3KH/ly5E7CHqX7eJeM5PTEGPzRKyyKDrSfU/4dKidRrLNux0dH7fjwoD351a/aweFRQxeMN7Cuz6/Js3f08GF7/Ntft0cffdQePH7cju7fZ1EOFBdC8s+ffttefftVe/X8eTsBwTJC39XU+vpKuVjOiYPysUIZcyAlxDy5SvDGsyD0fZdsmMFV/s1zwoITreNhpT0wPBjE2AZ4aQT5fA3ALomySKMoIZMCnkU1lX/G6nYnsju/rmSEzwaeXeswigaw/3pKQ5MXfo9ne9X2kVZQXjgYgcBSJEam227kvDr/dXdXsgshMFN9sDCkAwJ5PiijRQ29ACFWpJzXoAThtTaXTE9BdT1brCFnmHnMArvpdcFzzsBCmTB5xkaHCssZQcxqNxbqxvLR3QOsYzReu8+25GlPbZt4nevy5pBzVGFo7Ukl2ksHALCy8afylvtcyHCX7LdHqyIl0VLKBqn1Qs5N7tl5n9MAQFiX5PNlEAAw+f7Rssx71WlI2S0p9SX3XFS/dlBEGWaiZ7UGBA/k3z//nOkV7FaEcCim+Oa6HVSPXRFaKyrA9mFo18coB3hNL5iGsr93n/L16vqyXV2ecr/euyeaLe8VAzvM9c31hrl6796p80531pg/ruQepl1k2chtRPcTf1Zh9HQIJTizzPGe7EUrUQxhfZ4GZOp4z3eCcssQh4btpDBYz31qwI3Xvn3xvOcIZLJAoq0ZE/3kv81D91MBnRdtBjy/NKATL9cAdFXf5HMoMVxufWxsV/AxOFCvsxsdLAhaEuLLUV7GDwN024CqFlkJnfhxdSl+T+FOt3vx6aXCsdXvHJuRaH9DIAUPFEECwmjwUqxW7d6Dg7YPD00lsCI/EK3K3rx+z6olfBZeN+W6KRRrxQV2f9wToFG5XmjlgmsdtG+ePSWowk92i4Bn7/K8WmodqhIP12OYNgCqNv52ZYCx+/lhtfFAcE7W7eWb16I9AAfd9VV7+fzFsrhAlOmLwgNSjIDHbzX4tJRUq7V3H+Bcs/TAXl2rXRo7P6C3Jao5b27a//of/9Eublp7+dXzUi3yQmGnmKiYlCORw4CQBeYQRgSLUuixAe3EADNWqjxPQUTdjQfFNchhB6ME/gXWbAOk7mnuQHtDoVOgAIU7rlRGj10rDXJzueNG22P1Kqpc7z953I5BFIziiNWmXSC38hSC9y2LHs7PTklRASud+YlsXA/wr76k5BNjA/vqe1ptsizMsf4GdLTW6zuzUWiZ4rWxgkwBzjMSNfr7TNxXODK/b4+JFct87bw318SV0CX8fW/Ltwy90e9axR4smIgWX/k9nB2fA59Jeu0AuNeg/dB67O/ttqvqcoHw5wEpISqnF/1bi0qJAKAKKMzJp2iDOMVQ4az7RaFbRV09xlSAHKsVJPmuFdpXNWiF9JGfWN1Ich08rwlWOFc8kgniRueJig+pkMFGTOTFeU1gSFpZpj7p7cMKMOjMbAN48ArrdRi0knGuxhSgo55AfrKrXDtwk3sA4MMVs/K4VK/PSRtb2Se48u/eMyn7vR/A3UZdUGkB3SPcozYD8GBvn19eco+LJkuey6XzANGlkZ4z5JsMdhtV0AN/+tOf2j++/KI4Qq9EDMytuGnH6wPyzel5SbTI+yFdBfe0UY+9cP/4CVv5vX33hlyG9+8hh1fE13jfZ4rzt1GIFd45FFypp/qSuzPnUOcIgX91nRGQG6kRCaa6dzjAnt9fGC9uXDDlmVEmldGf+y73toGen8t7dcY/KVd+UUDH1sndEzB2qegWlj+Jam8d4DpcuRhLZTmw6fzwiZItcL/vtZww/u4CVYbpJHoILHqYwPVN7hQh75VQvBQyDpWBhP/FhRmWDXR/1+/5XDl+7RuF3fR8mhkLw85pVhvRydveXPgcyRe58U2/AOsffWap6etalZO3oyxDXAeW0snpB3qz8BgAcuh3ylAOvETwJFU4RZaM2OvpbSLolAfv22cv2NcUY3Bv0765TVpKkkqFONMzkmuaSpPWZBEJI//LxQKusAYtx/sPJ1IvSML/8IHhVRHhOuw88sjI10TvmBOWIQEUiuS+pExj/4KuwJbufjdmxr7BdUAeW+14bm7aH/79D+3h44/aF98+a5fvzpSH1zbtDBWmxW+njQhwiUIEFL8cMLekK0eOQ3xNrGq1J8M7hCXRQxEb0At4y1vCnQRQWhxinEMUjpiLsfJGlThf/RR34fFBEYXCc/gOQiP4QUEE+Or2Dvbb7npfXh3mQF6oUvjyovL5tEbltlAxAyrWrlV1DjCHNcUaMJuu1sHhHYcgPG8J6HKPpFWc58Tft2LEHIh3DGkHq1GBV2JsnK+RPpIAxPcZZ3XpPca909LmKXZ3EoDaCdDpmI8qVV8XYHoGewSezHkUjxuAIdvXgagVuT/k+VJVoUiz9VkB1NEZgvl2BeSoQLH3KvfWHXAoN3A2Sca6pNUwsHAuJ3VB5Ra71zCNn2pLZZneQVf3sC8rz52K4P1rfaLvybAyoKNBFK6LHnKLsG4q7tTDnmPrsFlnoSetnt9RGLfsAmAt2hL6usETinDzyC0TpYi8l/wfDdLqDVqeJe/P1Ak5N7mvrRvHnODaup5z6Mybxn1aD4o17b1snTaDaFKdtzwvPAu9jaZmQ+MGgfs1c9s+/+KL9rePP24vX7xoV5D//LyKTfAfqUlM7VJmK/Op4Z1jGzDM3Q7lBs/7Jfg5z3ivw4M1AR0L1+rHekLnV+F7RIlA1G7d5/V1ukQCMXIGsgpNuXoa7+32b7PcyLM7z9E2XY3X0rGSeGfb+DwGz7HA5jgHlle/MKDDJPmgLwHdDwFeFnreuDOg2/b3XdfdBhJnAZILs1wUt6whW2qVsdOu0KbmAE1XUaX6RdJoj9iyb6hCbcxZKk/KDDJn4TE/lxc6P+dnzGf1+wJBDiuM0Ks2jq0SC2SR9MqCV1GFlffqBgUKyIN7X7lAKzWjX++TboKJ9nuiPqFQuxkJtahsxP0QqgRghAJ/9eZduzi/6iEmAb5BxUEFS9oVeRkcMpgteQHSovu4ueGYLNxQj+a8PFhwAG5MrL2+pns+vTzOi/IBlNUJmoOl2UzhtgPKDs0lu3q4cXJNeo7R1jcSqgF0kcfHubi8av/Hf//vpPN49uJVe/rqdVtdqsMFxsmDW57YHXrjEFJFWB/eQTU7p5CPfWhFymeo3A8KdpBsliXN8ZeXFd4v7Q+EGyqHtEhu4YlTP1aNV963Sp6vMD09dBuR62KPAQCpWEjgU/OA38u7U54ICSWnGyAPRfsOP/S2gbequGHsLcBrCKW6qo4AL5TP6LpQVCAuFw0F4HOeCtOWvEOWWFgX6SDpCbxY9G5WiydW40UHg5QlPvM+owIR4dHyWETbRoJanBv9rlCeyXrl1hhZmV7bfq6LsDjXk/NdSu/oQCkPzJxbVzUrq1fltQeg29+BN935cvDKD/CJ5wQ4FwgwB5varg0Fo44gVkKzgutGvfdeccylnErZlaDF1/KcUg6Why4BnQ1UecflFbOHjm38pvxFEetW3mnmToZnrsvk2EM5Nq4Tz567CFRRBIqKduAxlq8bOXQr5qnJ7lN1powzapDCJ06lQA6hlbzPwl3Ggs/LrC/4vOwRXr7myiXkHrsSD6mL9AzoyNlXhNy4fxY+eC4A6AT8Rw9zyHH0ov77J5+0P/75T+3s/LzotKDfrim3uadoxEpjMsxaFeg8w+iHzf2/Q6cAPW0nH8jjin2H9JyH91WQNTyhS05N4DJEYEB3hcKIBE24tsF86hcDQqVHKQRs3OHWeZ7b3IueH+fPzWce71uW2Dvne83hWs/DNryTgNV7L/XKz05bkhvLDX9UPDDemROEt4GTnMQUvDOAyY0vF+r26PE2QDe/dheg6+StdTgxfm1L21wD1JnXRp/RkREg0sg5xmoDBQ8YWi/NY/4u8LkN/c/z44VPJaM5Hnw7FhCpdLhRkA/i7h5sTFyFH9XPFEmxyK+5uIQ3S969/b1DUqaQSmC9107OzzozPQojcF1479ifEsz7oJS4vmkvX79pJydnVeGqfq152CysIIBYmVseA6+T52IoliX5s5KfYTni++oh+/79CYUcPF8ojfdhGgdSANRAQQIb4ZnBheXPksS58irx7Neo2oIqqVCM11HjHMJ+/wDeqCuC4P/9P/6DChNkm18/e8aQ6/WpPIF2vuI5mON4CHBtriaA1+JA5OG66RX33Hl0FivxnAIbSpkdDxQ+tvLlHiGG2qEvgSlbFVojOC/A7/2i7wrUsTUPU7DWbX91qCRnVP+hkTaIOtnyCaCh1qWY9tFMnXuRdBfyuu2u9miNG9QY0F1sil6FvIiy4p1TZ0Hpzwr81lks0OD9lOucoU8LTDyXczG55uUspBIgi7wKCEBVgD6vBClOp6i8L5+7zPka4PF2IRhhB/ZNEemycg8gGJV5oKwpvjR2HsE6RHeEvh4umqjqVXlOd9rG4LraF9J3DCBeXuudvUH7cbQLsmc69co7XaCowBy9e4zKgzpJzwHwYXmLdTSDv1+zN4T7pwSRPCCrdmOvduXNWQblnkxwaLnpc85tXGFg788hEygNq+uJeOgwv76e94G7AKTuSbCWeqZzyBTY89lkmyeiNHcSUIiTVeI7VYVOgxY+OqVX9Dwdgi2dgyH/Kxev5K7HluApdZTnJecvdYFAY6VPoKTDOshnvFSl8zUB6Hy+Zl3oud81iX6Q/T799mn728d/p3fuAsYWG6ugS4iKYrB7kLag6nlUoctYU7V6ATsyGdD/1y5vWjs7v2CV+v7ehsb5PVTXF/GwCsJUlLM837vt6vK6A7r0yFkWQ9a4Qj31B+UAx6W8Q58vG3qYRwPcBFSpa1M355p4Li13cm6dB54FUr6mr5eAz/IK/+L5fpEqVx8Gk91W5Ke4iNQyxQnHeaC6qRKnaZ6kxUGrP7YBsW2fm19bKtyqtJpi3xRe2vFlSi0LOhZgrFqcKRHdYVCH75A46iTi8kro4UfiOge4artVaTOSZjXyGajh3vJxpPdTwswWYT6zhaCulaEifV9FDlIyi0TkYK0/QqhvX/0cWSG73mfe0z5ya1Y77eTslMSzqVxBDKlDsMPDeX520Z69fMF2WTw4qMI7OBDdxAa8b+UNkhO9Hy4rVXQsIIcvvluhIHkR5KqnwidQuCSpLRLrzy/OyU+Ee7JyFf1Ar8HWr/mycLm+ARmw1oH5L2wEX6S78HNwjvCs+N6wAhXqFJhjqm1ZnxYOV5sz5qSt1zvkpHry5HH7wx/+QGH/9Ntn7fmLl+0Mnkr2EKwy502rXr+oUkULLXgo7W2QmmQAnHtTCsNeJfF/qQKxJ5BTMVshK1+E67LjvBh1RGA6edHjeN/ps2pWb9ochd/QTgqAzsUSKFysrgqVv8X8vn5+VAWpc1MnhTlvIkKmgKf1LqG/2axZ1UaeObzHwgdRkqRnjmDPIa0+Jw4JLTsN+Ezk+U+vwzhrmj4oKLTUo8cagBgJ1eWV9TUsYFNedQBSqQtdAdmzz/yB4V1194LdSwCCnU5/hr3M4oUI91rhYKxOLcC9Cei4R8NrVi39sB1wPggQ7GVFp5Lqz6o0EacQSLKgktlyS1kFZfSRFHaPeWDy3i9Drglu7VVXBpX2K+eNz3M7TGt5PitOySgAbBnTcl6Ofsf6u8YBrxiS5FcbGlpeJ6/9XXrFa7D4/MTh5u8i5Mr7d6+OAJ0cALIImHJ248IRPa+ki8jYSZVRGZtFyNIpOXKMnk/s89xXC+DcdVflZovQUme6+o9qyqt9lzkFg9bFz0+yehqByvWlnFQ2YTkGVvTKffvtN+0vf/tb+/rbp3JwMNXjgoD2eBcUSfiKntHfBdE+Pmfic36nSLYhhwHmYNwAeD15iJ7iMGS1XyCDfO59BobxvdcuL9BW7E3R/pQhUt4UgzN8z8UMLqKinMb/IHOYNIo9ozA4jGiualGuEBNMRRbp7U3ZPwy6gS8ShM46PfW1f8/CC8nEsZ9/0ZArAV2GCypcAdF7G6AYMC0fadvBm4GYr7UEL9s9ddsmrL/Gr9yuwEX9ma+WB517bPIIqsvE+LF92qsNa062jcPX2kPT1i0/yyvrA6bQSOSO18H5NGNT4YTbz2fvYSonbFCDOgr08i7Chjo6Qkuno1LHsirdpxXksEjURgN6EdEeiRaAeXX7PBTffPOUIVm39+L76z2CF+RTsAVXAdh1lfX78LLKDwm71VOQeZoAgaWonBOHTCuGUle77eQ9WpMphIn70nNXyb08ICQYF2ElG+bScwLFty4hQn5wVZ2yAEbVo8gbs/ehKyEI6B5CkeqB4NrsnhPQoe3av/3+d+0Pf/g30qQ8ffaivXj+qmgU9pjYixARPCnH9+9zHuBl5Fhi71iwj3ASPAHieOJc9fCWueaoDUnHM86U89w0YChAhdvkhUOVpIWPvQSojLRCYd/YIiBGD1B6Eus/AyRcF2szKtG0by0AbbVelsU+hBgA91XbXKvqjPxyFYZl71P3aC3uK+Y3VpgxrepZJhhU5XP5dwtX77UuZ0xNUhySCFzPgM7PNAOHIauWxMP07iJMX91bFvdG8VARl6d8wdg9XzYUPM8ID1mRuGBIIW9V36vHLwyEKm6p84312q882ax81zm4bgegqgk5ToBQ1Ylyh8pLn7LQeyUVkec4ZTUVebT1ylBUAlbPrT9L4BD0Sl5jtyKEkQSgubtCSsSGqa7+8T29Lt7Llp8OxebnZRNVVCblPYA3DTlpB1M5CQRArqg3M1hMNivJBa8zCxaKfgbWqXrCwpsFT7/u7rXPecr94D3QAWanLZEc817JPOqU8Xl9P6/PjnM4Rb2nDiEYo+Um8tS+/PJL8su9ff9ehgmBK/buTVvvr9rhSlERzy3uByMbtEv2zPX1v0GXnIvefcjt/w7WkkHeGwY0nh/nvCqqsmkX55firyuj3HIyz5dlNV5DJxyHRhnNL0OTEYYbtGLEvcfZWuyLULC4FsZosJnr5z2fnrb0HuY1/T2/r321pLHx9XDPXzTkakyfUE15GOoTmgdRHpHlwbPQTyEwCwR/YxakM9BKwX7X7/SIbQF0Cq0Ws3lX4XKM3AXosppwcExz9ItclPHQVZWFDaTM9Yor1GiLqXoeu3OJfLi9aSJvNCZVYZP5JytlfR18xpsKNAf2AuxUXsbx8VE7Ali7BlA64TyANJaWPyoiGcISlxwqG5HfhhZSr16/7oUSVP4O60GBVW4GPAxWChByDk3IOEDoqHKyqpEzPYqsyrqgdw7hRYQjz87PGNI9P1P1lIsa8GzgoZIPtfZdVTa6dZk8XVJW4J/Csjs7ckMSaXhpVGm7ULoogS+KHt8Pc3d5dUKA9Jvf/Lrdv3dMYPn8+Yv27u0HCnbkfuC6AL0g5mWIVJm6CvcyjCrlTAHPZGz8XeVjtagWfB6TAQwFg2Rz93g6mdxFIPC44H2F7fDssrgzjEa/RwA3rB//Dj40AwOfyVuhj8oJtFcUY1O4Rx46fI8UBqx4rWKiCPEw16dCVRbwVBC16bNaNM/FrABTqafXwyAplRuLB8ogZeixPMt5lvLspFySMomG5gXiVBE8eB99dpFDxTaADomZaiKqXTuorvPj9ASvDcdS5wj3oGeOBStVGAHgzxzZ3cberZFTqT2k0Bhpg1xQVftRIcZqZs4QvpqVp0fNcjrBRpdNBTwSqFjh5rxZBuC1hbeTaSuDF9DgYHDyrdhaDFXbAHT0uEwAyWu1uO+W6Ex9sQM67zeMfc/VFj1txvtX1Zvy/u8x9+Di6tzOcl5S3SBkkLOYiAe0uhlMrfwMQBKM5l7z6z3/U2akCq9srdOzNs5+zn0CDYMnDrI8eMy8ljuR6TSoYgW/3Ndff80cZBVlma9w1fb3dxvSStC/HEa0QY5AF9p36TkT/ICOyjx0JCw/PBSFVlWfbpNnefaUdrFqpydnLHCT92+kycyg1942VM17LtkOrjyJxWnR1fBdOMOvp5zMe3meOZ1b6FD8+oxfvF8NhumZLtno6+O9X9ZDZyb6yikisaJ2is+JNrexS7nLLQxywfJA5sPnZk+BktbHtslKgdM/yxe3VODSgk3Pxm1rzfcQ95D6qy5/tvnXFHZyOFIWjrifJM31HwTrj/U39jC3Sdgrr2oboMtxDkuGM64E2FLiLli4vDzja6QmAYs3vGtH4iSDJ+Dg8Li6OwhsACigCOHlqzfiTKsKYBQ74Pu4Dqod0cUCeT4EEDUoAz4LAB0+9RClEoNQZCsyhGGvmM+F7yM/D738ACIdRnBivQQqngChU0giudSdfO7S9aFEqnK0cnPGflp2hOCBRatrdgdR8YW5AZEp9e///u8NvHewbp8/f86wAAUB28et6KE82D9qV1b49AY6RAr/2aDO6Ie6ktFngeU19TNQ6THqISEn4W/qB/2raleH2yuSW96JDhhqPzihnh0ACuD5ngZ0ua/8fayB++UyX6eoPBBCZ4UbBZ8KTOBlwY8/Z+HHcHoP0Tg3cdOuigcsZYXBqEFagm+v4zi7ox9rKky36iO9TJGf+nny+r7vDEQkiCu8DY+zGrvKKxxCPi1xh8XoyStAlyAO98q0CIHwZRcIcvdibcp7jRSJ3iawwu3MlyxQbiJqj19zcKNKalZLwtRkZh9pKGgAUKzJoztkx9IbmXOZc7MwhCLJPoF2ro3nGlXrNmx49+651J7moXYRAPX6MiXF+2gGdZlXN0DiWFKsLQAAIABJREFUqAhNRYr3AeiosCviRE4zkkGLloTSfIOEDZxvdYrwesNDJwfCqIo3CXPOy2xQMZoRueLeG9Zn3WhxMk5xoBJg0pM6cid9tpzH5bmm16sAHGbThikKuL5+9rT98Y9/ZM6vf0j0y2ydTdvfR6s/7cX9lQh3LXcZGr2Bd05tMH1eQDPCsHxbMdca0R/ub+KH0f+0z93U/cXe/4uL6/b2zbsysCv1aEEcLb2djiJwMNqL6FQQzi+AXp1NGTe39XfKj9wbPtdeOxuY+Nf5e86Zs1cvx2XwlmAwz1aC7l/WQ+fqIZ6uSkwt60SLqUX9ZwG670K5fQfFRkph4Qm7QVp7Nil3NlwAuvlauTnriG75yN2ATnMAcKKCiV2mkRagWyHc9MsBujFwA0qVc9OSB7EsCxquWAp/uAY/HVpA7bcNmivvHxCUwBsBpYXWWlDKr9+8aecXsMyqeg7dBqCAsC+uQYALz1RVsOLfyitiyGgqMJBCACgc62SFD9c4Dic48c6RVHsJQspqB9UVp/xyhKm4D6sVEf7SYSfhbYEoHxzwpjGHicJQXkWZpLKAcX8LLQjOi/NzjqN7OPf325NHj3h95J28Q3N5kIeWhQ+Qh7xDfr7tNDV/KE8cvZKuErV3V6ukyumlAeIxb+tfKT2XxR0VnqWHRtckqIvenBY0nhOCQTZyF/2FvEmq+DSgmMGTlTiVJBVgeaOp4IqygR4FcQly/1wB7ICHT0rQAjBDNVYI9jAA0Pm1FLBWYvlaHlAL+ARICUKQK8X8HeeXhffan+tgwzIv/uVnYKxVo3jsN54P7vloDl+DYhFL9waumLfHHLWilfB8JvDy7wZ2uCeuQ45Jg709gXW2UuIaloc8wq+SRTLCcE0WO7GYCmdAuWvqd1ycXdxoyo/K8XgdEnzkHkqDO7+XAMWf95g6WKniilmh7mzW1YYKXVaG0e3rzB6SBWivvKpbeSqhqBZKGykflVvsKlexBRWxMOaHni3G1dkHc5TQwQi9rAIlyMpKsaGnj13wRmg28qWsl7bpnz430TYSchqFLnoERcXU/WPMjUHDLZnHNDLl4SJ9Bp64f/zjH+1Pf/0Le6xS7lGmqvvFmp0vq5jnZsPis5MP73tlKfYdwBrGpO4Qau/l+x/urUlZ5cK4oYPHmfa4fd5zD0Hevnt3whw6nefQZBWy9d5KwwnpG/1eVYhUSLshjYR5kE0ANOc499JsJPp6mXNn+eXreHTzM21bY3837+9z9fTlC3vJInbYnfvbtsp/7rV+aMp9SwXxM3nofgqgywnEhr8mnxY2hNvu6PnTQ3fXAupzIxFbqqsOT22Ku2aTuW0btdlC0+cB6ABItufUfd/KVERnAGcIiy0h1/k62vgUAyUNqp8eLP39PZa9k7H7AIAOVYyrdnj/kDlzVL5oi4J2X/vHbMgMt/bR4T0BIoSB6EpHmHRHgICUGlJ4TADfRyI8mMXxwrKJNgbkDgUmoUS+GazEt2/UP5ZggGzrIKWV6z2ON/9GxSytfCg+NgmvNkrg56JHo6lX6eFhO9oH0XIx8rPSVvMBjjSDNgG61r59+qy9ePGyV9XC2kQ+yObqirx3EGIoANjAQ7JatSN0y6gwGEMXqFy9VqGI6ET2+LvCGiPnqAMI9okcoMBCCwrttgCQEsaPPEwC2J3OhonA9Tc9ecuqYYd0AAS0ZujpWn2Cy/JNgDNblfybBQ2jX6KtWfZ2pDeOrpXhpVu5Iq4KJqJPrtfUAg+AbnmeRxgwx5IKLWVGhqsT3KHq1DQlxNrlxbRiSK9TXtvzbEBHShUojWTpJ3/zyJHhfED/szgKTdlVOc3CneAAS+Dme6anlGDsQLx/2ONUlF7fJmMMoJFekOjj2tcPchDFSiQghuFSgIR7gg1FpPfYMQZ5jrdbJiVgSkU2P6/P0Px5A+0EgrgOT3SFiRPU7dzsS4bwv+J3owt/WXjh6/p+BgiQBxl+9BljesOUQ0fPZhePls+jkl2Jc/iAqstZvlZeHoIYtkEDx6LBnHLx6NWJllU5V7lXZ++N51efF2ULSUBoC7qdHz+18PBRypdnxR4l7i3mk8k79/r16/bnv/6lffrpp+0MOXBB6stzsrlpa4C0BkJieSVfv3rX3r9/yyOKz0OmAtAJI4lqCCAMP5Cx9w+PRGBfXYIsx9xiLnVUX69yvNigfvMaXKauRpXhn/vOY1mA371djoO8qT57bGOyUQs6zMOePa/D82yZ473pSEOOMz1pXke/n39jPPa8zt/3Xt32PVz/+etXvyyg80ASSNzO4lKIMskp88G+7/fZ8l6g3IxVVoEGPn/NHpWp6HWX4TUci6ciDldmWRHiuwILKXCkshRK6pYXrzzczN/3PPn+vKA/5rvzZ2eBaaFA4FcfdnhJn9VK+QDjd4RfXMwAYIdwJ/jn1kf75FKjDb8CY/dV+/bZO7J/4zLIq1jvVx/VFXivBlhIEIB7ZHhOQlWeBVXUDlJZeHCArs7Ozturl6/ayYktqWHVsbpSWpjeRQApCHyUNbCMkBWAiB+hnH23PTx62O7fO2KZ/f6eK+nGTKYwgGACQDq/uqY38PnzV+3bZ8+LMmFDJQowhzxCEScXwEePXISM14et7WoutBW1x6573oudmvJc3ZQ3zvNj4c05ZyNuhFUUTr2+Ul7U/J+fBK8biJhTbLGPI6cK9/E991cIrcNbifCkxifLX/mEeT/kbDlsqvdI3qAq5MnrZlJQhyfsicP3nGujirubdr3TaCTMQjLXJvPoZkCQc5AC3wLY8gPf43/s6KFvpdcIISwrnjxbCTL8O4offJa2nUNfG++lBwL34/7AvRGpJRDXeBA+TQ+YQR7z/SqE7zQvnZ/ik5s8cngv8x4xBiebs/J1TyFVZRiDeqJC80UyXH7fvv6e32F0VO4W9iNy7jTpBF10fpYnPtfC+xMVqkMvVPV0KfK8jyZ3r5MIs8ApubJqby7C2nWBNNB9zZR5ViGkjakqduLEMt6TWFhrh3CrWpkhrwsf3HPokzYqQnhID8F8lHETdFb2enus3GM1sB6OCyCW+zv3jp+hP58qHLow6yC1DGesC/V05bJChn/5zdftLx9/3L5Gj23SCxUtC8EivPVK42DUgrJflFZv375pZ++QX6e1Rh41u4yU4a5uMK3dPzpii0kU2ixl65ZxhrfShqA7/0DGfngvLjsUOvSzHOHplAn7MIRRAR09Wgm/3f2j1gMyexdAtfaPz7D36ow9LA/8uXkNtunzoYflwDC9TF6Lhhe65zCkP3DLs1cvf3lAx8MZXpJtgC4HP9TnD/ttG6DrKF6icLGJ8Xn4A7xlMq8sw8D9cHP1FKjTtSpPo8IMi8O/QQ4VvGozv9yPB3SzBfnDZuOHf2psjCEwBqCjilkoIb0yPGYWJOoQIQJizBIEASqNblboDHHAwwrQACAAK8z9XW2ZO68ggZ3XFIBJykWhR1hTmm8UWZyT7uP09IzCZqepFZeeq/L/6G2tFmxwK6DsHYKh2PPxyQf3D9uD+/DG7bfdHTSeZ3fTtgdlQkF1uz2bBTf2y9Vm02AdfvqPzwhakJALzxyALzxyKIBgsQbDxXvM/8O8rFZr9rM0WPJ6kK0pKgAZ1iAFiSo+rfzp9qfDbRgV2svyrnl9EoR4rxqkKXSwzMcy0HP+n8ML+O7B7oGGsoO5EeDlXBeg8/xzLUvY4/sO9zCQzyIQJW1TYO6i5Zfy5vzc/tfALl+XEBawT/CUOz/nKQ28BEAGDSl7Uqn4fYQneS/triqIUdHMyJpe5ib1cRlUhGLJ8aRwnpVEeqhYiFGeb0b74b0j8/5IdMe1uqHEJHUBuA70WCQxigm8zuzswXZfg5/Q44Kxw/WuHEsWuE7A1soz136cQ3mz+bdTbOhhqypfGtfyhhjMJkAxoNM95UXPOfNnKS8K0HF+hTP6j/dKzulCkdYnO8iJYiBVmRcXIMiEB6uQckCr9Zc7PYhvTVWtPeRaLa58T/J98v1S0O4kBI/s1MUi94U9WDnO3PfeWyk/ZkCXZ4DyAKkeTFxVSSBym5H/+8UXXzDE+uLlS0UyIMMIVtX6DSF4glKmVFUKCJ0Z4Pt82y5OBLDwYcgSGiaIjMBIWO2QCoiRGqazDK5AfCW9cJQwQQRtMId/3U4SIeHTMujZC9ngr4za2fOKcCqv44YAlGKV6jAVpRDQhRGRv3tslhWz9/CuM93XZEsV62z88dlx/yBe93V/0aKIxQHvXGaySvLA54b8Kb/PgI4bgptPAndb5WrlW2u/dU8Ul6cL6X5ouuC2186uXFnwrhLlYlYrkeSG0zP9OECXiio340+Zn+/6Dsdfbb8sdMuo2gqE4V6n0mMunfIyIDjVGKiIaXv1nsDYvXvHrHoyGSRoT0yt4IParfk4gOoxK08eCIphhWEu4KlDLtrTZ89VDVkh8Ups62FucqcV5QpZ/Yl1BPbgXgKD+W9//aQ9vHcIGErv1tVVFW0gpMiqyaWlmHvt8hICa6e9Ozlpn37yOfP2yIW3u9sOj47ImI4x49kQDsRY9tbo9IBQGHyEsBJH1aGTjyn0eg4WwE4J3cmjTGW2KmWD6zHXXkDD82kvk+SqwK2F3bjHCEkluLY3INdmH9xSrvcloBu5VAkIBDajbV7l72A26b+ooobhkRPf1SzoFoCugJyCf/psCtf8rve8Ba0/h+vZ+5TnwqA658ZAxXyaKZwFcJYeOiuiDN12gFgKIcFjykC/vu0ceA3XO8vG4fTeVWjdnjyvM9IWcDgZHjcPXVHR4DOmt8H4TPnj+3jM+twAdFTiQdKbYCrnLw0IzlMpSLMe8LkrX4lKtTxQvkauHTnkyiPovZ3jyzXc3BRgqPxBF0Ntk38zkLZi9pr4GSjj6uxYqfJ6VLJFek0SYXnmCKTonVPBF7b56sbMDkH+DXTusDBDwtXbuQxS3H/Ou5LeXFKB0RMZP/OZWBgwCJtH8Yr3K9JmxJmnXuNvXr9uf//47+3jjz9up+dnpFBC/2l2xanOOGoZNxwBstiqIPDmipWm8HY5XSTXjIBOKJh9rDWdo9rUwN7/5rnzmPGckh2iCoHR/P6d+O2cP1nafFEE4fO/rr67SLUBFmDFcclGyjHucxkjJmhO7+58jnP/5HsJROfnSNnFmasojZ1BnjMaDThHNikr3xPj/MVz6PwQ3Tqj2/27Ad22yboLlMxo2Z/rG5squYhhY/NrKw7KAC++Xh9CRAs1Ppc8bqMnrfr2mQmbm+5WVcyPA3Qp1LYpqrvm46e+bkfC0p+59Gzq5ImNnzQTS1kSnkuZxgQwe3sEb/fvK+EVAAdJsW7NhWdzbpbX0spJG3pNQmB7lLCE8Mq9evVGkdQCMBK69qJWzhGZ9YtipNodaT9u2sNH99vjR/fbvaN17xFLS5FhLalweDPS4spcn/H6Tvvrx39vz569ID8d5PTh/j7d/i7IgFC7//hBe/DgUXv2/FVboRIXdChEmG671k9024ADrHLYsMdM9Gv6hdwb8JSxSISeC3mPpfiGBytBTVrwwxMyzmN6C6300mPC0xE0Gr2AovL4UsmbAkb7V+eNSgqgsPqy0uAqD57n1IKT30NhBI0seEKRn2nG/ZH7Y6U1g7HFPEUo08Az5YxB2Cy0O8AqpW6Qx7lRU9Fela3XZMopBKUfXiPmbdsZ9ZhS6KdRp/VV/qNfZ6i0vMgLcAVKkvUeCbq1I9yLFvyGMpASAObf3iu+Hj16ZdiQyqaMJ7cHkwyV9LQC6oawOeZK7rpavhc91UTknrQC9LXQ5M3Exq7KvgvQwUsMTziVeoU208iYDZnvk5UJhijTTRZOhpEbnnWOJQAd9ze8b+iQsAMDcSNAVzmI4Kbj3IKiBO3BioBYRTDImRRpdp49Po9c3PJU1ZoypDuRHuf+6eFZzz8HvHxqzklxeiKa8PLly/Y3EAV/9bVa7IkZmTITg3NepXSBPYzy2BOc3yg3jvPgHM3uoa2+vSYerxQozfPgpuWlp0pWvOY8NRt5Ar2Sc6iUhYeOcwuPf62VwfjsodtDf8WK3nHJiheSXl2CddHJbFjEMfDDAoRNuZXdeKuxb5O1Xh8bsgSt0SAAnmv07vb62yNLJv2J9gTX+pcAOgq1QJffB+i+76DN7xvwpNU1AB1tJU3QLS63JaDTHq1coNj5UCl2jqTQ2tyg0keJoErn1ybWQZurWn8aoMtnvQu8/tj52qpQ6qAPQDdy6Px5zWlVHzL3ZYQ1JNPV0DxD0gAj8ABgYz58+LA9ePCgXVye8ND7dYf27EnAv1asZ6dXnWwY3jiEAdDnD4BIgHI0pHdOmyqG9SSohsXKrFk5i3DAVTs+Pmy///X99vDhMcMl16TLQMXffttb6TAptDOoJe4COhAof/zzX9rLl6958FGReIMCiT4/q/br3/6m/eb3v22Pn/yq/c//74/t6hoeznXRpshD2iEPC0eqkGOzWzloykFhz8/yYA6QJeVsD4EVsnnPZoVmULpUnAPQ5RnC7+l5saC1UBohMOiwEf70frGHjkKL3jdRdqx21K83hbaUgZKPF2PcKF+O7Zt2dwiSCarCg5GAMyvCPN70GFkuzGHuBAk5B37WWyCFBotKCA3yUpnyFARHnJXQfB96MqdWbCnMO6VCdfnoANOhVJJJF0E0qWiUW3dTRskBQl3YadjPaMlmyqCq/IOxlff3mnc5t4PzC6NDMtDhwCV4U/eA+Tm8Tn0/kIZn1a5K1tBUCa+z5VuC22u2IjRwXnqf5/lGukQCOgLr4O/yvXItZ53hc+Frp+wrDMP1ZgupMvQVPsUer84x8FSxrVnl6W7goRfI0yFAWHXTrndIsatqUly8im/cqqx8CxwCJQS8sQyL6l/OVxgKi3mrc9SBDUOruP2y0wAvfiHSdfDKoRfrq1evKg+4il9YsIQ82p22W0S/OGfr8lCjYAay1fQhmJ9eNFAREjwfDIx0TmT4GHJ5EEOPFJe7nBmWFSyxLEB3fiawDHnRfyLiY7mC9w72lBfPoBoAt1slMo1h1TbXF2h6W+klSEfQGfN8Wk5Z9s6GCD5HiqbgmUwDgXKo0jcM6ADuYbCyujZ+eA2s81X15o2Q8L+uKCIAnSsPZsE5H54EMPPBywPnRSfhqySs/nVlUk0cjZwah+wc/+U7c9tFmM2B02F9WnDxNvQsKNG0t/tyxVDxAI2Q3TbaksW6bf1jnoO7Nvj3X+m7P1HeXvGzFboQLYbFWH0fgMW/Mk+lwEDlfQlIlfezPoeNDNCGUCnCrffuq8sElNXRIRJiVakJVnocOhxuVi5dilcOW//1m7ftxctXBfSqlybz4+Sl48Gq4pUemiE1CQCTwgEAozu7m/b4ycP2+8fHrFzFFuHbG4RK4Tm6KFZ97Y80FlIhjHUBgfFF++qrr9VD8OyyXV6LCR15J48eP2r/7X/7b+343mF78OBX7f/8v/6ftgGgwRzRLbr05HDbFnCTGWRPsjyNFhxDsS8BnUmCme1Y3k+DhmGeawXVrklVcQtDpY4P88o9PFqsaoc25qR4zwhuxlz51HiMENxuz6P95DDLcPEa3NkKN/DC4mA+YTwwqFXni50aInzsefF1toEDX3NW7JYl+R2JEVMtDX63/uzMHdLkGBwOL/IyHwif8VykUMfK6jmUj1hCS89ar2Hvypu27Cfsa6L5OcPkFQrDM1BRol0ZeCHRPg45cmxbp/y/Xq1cfV09fnvtEpgBlDP0VPmSSsdww/cqrKGnfLh+bgHiypnzd00RxGcoGc36pkpElwKrsDqPiVMQZqLrAgioGmd7NNCW1J6Cdz1C8ot531IMl3K2S8ry6vYns1PAe5D4bIQaRQ1SDAHJTECZyXY0/E/eOGmGa3yH+ZmYUxW7oA9vyh3v6R76L6eBZHZFlNxXmP/6+/Jwj70s0cx8OQkT3uftq9fts88+ZRXrhw8nckZIWVI+IFcO+0CAS0aZU1l0dYWbdR6Hd02yRWtJSVetA0WKPtJCJHsEltKY4/UonLXn8rzDuNc+k9cfHjoY/1zH7pxQvrR6hw8wxDPbVNCGD9NBgPA5wC5yg3ldeGDd+xxsCcsUj637JbznKYe8nxL8GdDx3KDKFdGHQhEAdBn+lU4Qrklog2u8ePULV7n6MMzW2HfBi3kzW+D6O3oob5OhFJAW74keQkWuYh4UW1SEYLBmNbr+WV6q+l/WRu2KpT6XgAp5V/k3F7HnXMlr53yj73re73pveF9+6hXye0PoLq825hBku/6rqNf6IVUouoiN7BavT0scLWOwFuC+F0KuUCaHx6LycCcC5NeB4sREu1cXctmj2AJJr59//kW7vLppl9VTl4AHggYtWRiJYAOwdlMteLyeQ9GW0GGP3Ov2q19/REB3tC5vrImvkRxcitFjnpX/bHEZLHkfXKJKqUry8dn7Dx+0jz76qO3trdrTZ+/b//3//qXt7R82tCZTIvG6W30jt8v+OilfeXcUPvZ40uuUY6KyLe+Vf7cwHIUStS+Z/yaQ5ubqUgYKQZSvuXufqdTLg92VTDTIHudzePxyn0HA08LdKPfMoGQGZhmOYPFEFbGwEGKqdJvP3+wlsjLL+yWww++Zu+U5445xiKOMFAMefGeA5GVlbwJu39v/pgeFcqcqJtPDiNcvkwi3OnfIWzwqk8dzCgxSEdbe9T5i0jnA4Gqn7bO625Q8AqIkh67wF5Vc/Z45hiANV0WzKl378/H8VWs4dwoo9G/wlHJ8nmPPSVeM0fEkgbU99QmI8T49RGtwXpYXzPLZOdDKv7i1z2ZFnGNMsuIM0REyBTjkHCDNIXjodC5rf1dOWJfdoAKq9xbynL4AeTelhwb4EkBVMY6Uv8y71EfjbAG02O2pPcL92Q2zZQGRr3NxdtaePXvGEOvnn3/WvazSY/B22cucxo143kyzIVL4CnVWWNSeKZEZy8nSx439HN5ryxHvR/+dgMhV7uPZh1HJ83Kpdl9sQtFzj4sxACAt8le9jwCavBf6WabReFWUV0oNmz35OS58P71wiSVShm3bc9zX5bF2fA+gDpNuOpxbhlHte7+Osbz6pQGdNx0bEJfr8IdCkwV4WlhV2t4EEIEhVCiunwWgU1prHAZYdFWltvgsVUxdQYfMVoavOTYcrOtlJesAdAZzVAs/9HG3fu6nALpZoI4L23u2vBX7DvZ59LzQmd/nsivElazi20UfZYn58CgY0BOaTUtDXrd7xxQKAHUIf1KhbRrJh/vhWq14SF+9eEsSXhIAM8/BScEIuwJ8KjzKVkDTWvIgFZ0nnrHBrd827aMnj9pHD9ZswYUD66Rtzhtd7gqD9r2bNCLBtA4OeCs4A4GrDYIoUnaoZgWlC1qiXd7stP/xP/5n+3DKmr622UVYQhUleUCdy5X7zb87h2obmPD6zALUYK9ORQdp1T1NQq0sdoGECj9Uqhq9mhWuJjCsRpN53VR2aVAZqOQ5FnXLCFVaYXmuU8HiNeUkySvgxGED1AS18/cS5HqNEsjlOH2mDVBm8MG00aiu9HqlNwGvzXM/n8MZbBrQjfWVF4K8iBWGHfvLuZED1BFgMcdsVLKiIAf3Mes9vXPVRo70IwX+EuyTKLp6AHPf9p6g5cUlRQX2RlWOsw3aCLHLKSQFaXmVyihBcir3XCN0f6DUjDyhfL+DlDqLTongfSqXkfsiPHQGaOmdm3VK7ht7YXKfcLzBE7hQ1Fc1B1UMMDogKZfMeawExMEh2cORSAmh58kUPKPIJ/ds3x8FID2H1FYFXAkGb5EQq4VkXgu/g24Kucxffv45wRzy5lCZalDqvCGBeHy/KnJRZU25NXL8kjfuNhgbTeR93pzcP5+/lHeWCYzWcB5HYwIXQvhe+CwpSz58aDfgM5q8ZPDQpZFuA4Gh676XKsZGQAWOwHov0iEsn2YDPtdim77w/uprHtXuXeZhzLu7jERwz4fzKPdrygmu480NOAKHAznU+tK18p+CINu/7CAcD/eWjwz0Pd6cH6Yvunur1kcNMJBAbxBSOaT+RLmhB9CTh67U3AIsiqZCP4vg4sLi41iqp+TycQYQ+s+COR9Yz8O2+fiupZoRvkOh269jr5BBXwGyqVwbadG3vl9u9RzLUnCWB7/A2MHRIYskcKDQE9Y5QNILe+388rI9e/acFVZtg3yrwiHwxBHYlcXKzgpSfhDGyF+z8O7KFirPISIkIl9dtaODg/b48X67jzYzhwfVwqyISItJn+u7OPQj37IrbibTDv4kvg6v174I2q43q3Z871579fpN+/gfT9vZ2WW7Rm/SyvuT13h4PRIc3p5LdanIQ90FQhQppCdjVkwkp+UzDVHCfo9Rjaq2Z7wL7ydiT8kMkceOMeD6qfwtZL1vPVZ9Vx5yPLOFKl63ckjF6tf8OREsi+aCu7Ksj3l/+3kTFOQZN+jKe6ayTzCdY3caQQKTlFdet/S0+TVcJz+b+4VJzplbXHuJ36n2b6wSdOeOSAEw8ELKgyoOBQ4I6JioLzqcBGtQVtmWzR45Gtv1eYLBUjp8v0KuGvfoBgFA52dUgcSSR2zxnLGZZ6Dn+UFLA3vF0iuSaz0DePVZFjVINx7KQ4d8S4fncQ2HmeXt1n7KvdEBQniOrTQz0uC15DXLGAOnnIwMRWw0f0rH4R6GyMq8rrrxLnN9NY/a60vC7dxDDvDPZ9rnkgULEQrnvPT/gg7oZtPevX3Lrg+ffPyxgBC9gPDIuQMIgJsqX71efMaqbN0GTnJd83m8l/w+5tLROp9vAziD9jwvsB/Zmqx6KWs/VBedmjd1iXhH6iTvIcsmFe8tQ7k0TjpoqmJGvdDTtXAddw3KNBBf3/sb+2pQad0uIsxnTLmYsorbwTnBnTZ1hN0ti2a5hzG8ePELd4pIxcQcgB8J6LwR8mHkdRktjzp4mPh79F1j1Qw3qk5oG7HwGG961mD3+ToRnmSKwuyBk2X2z/pJL8ctIPUDbrLE4MoHAAAgAElEQVRUei4WkEXyQ36cy8I9d0eXiRHXvyuku5Do9BKgzQu8dejfilAs8n1Q3fP2/Yf27MUrdhPgAW8oHtCPlU0XDg73uWULKs8iwdxzByuPAL+ELCrNDg/UNxCA8t7RAXP70IMQ1VqYGno1Kk/DgiY9MApLoWgBnkJ76tTyDEkn1ygC2NlrT1+8aK/evG7X10e0Nlms0KdJVSUpwBIUSFgP3rnZY2Er19+fwcltQGdvoKxuvI8w93qNEJa9zaP1ma6vYyKFJRWx7bq+t5OFh7WvkC755tgzF7+7K4QsfQt0K7D0AHAOilPQIdcUcDOo8xwlaEzF7ftZwVuR4zMGOLcAGBXIAO++v//1GOY5MFhJcGNQyLlF2ztTepRRyWuY7Z9iSkDWXF8YI5VNFUAgLw7KF1uKCqj6/SJcZ2+czw1EJq5lUOfX0XPTYNfzgL/5OYI178Fxjllk1AH9SBHI5/P+9DzMexuv97VGGzkQYlcyf87trMjGKKTYkTvX9URlNBdB3yLkmms9r6HvwSdxXl946WfJxvvSAaZiK11byfhaIxVg6X3lY+UPn5OpIkMOOwfP1bMJHnMPp0xAmA7rjiIMdPUgmK8esfQ4Vk4ZKmcvzy/ayxcv298//rh99tln7fpSXjkWhZFCBeTqIlr3fhMgdYca5brNemiWQwbMOOeWx30NsT9LluNz3s8Ggd4Dln3XCCUXnRFFM9dkACfMIwCV+sEuiy5w7yt69kuXlKeV+7ADd8jYy06QzmsXkHXvee8b64Hc137N+inXLOWZ5yE9fLkf85oAsfPZyb2T7/3yIdfAVLQy/gmATm2Plz0sdZtx7IZQngGdN8N3AzofTnHr5KEbv7N18C8E6CwUvw/UpUKbARuZbFw4EjlwS2JleapG8Ug8752ATvDwLsC3GEcJSxRCANA9fvyIHrKri+v26tXrdnJ+KSFEwI0AqTseFLBgIvkuhSGEEAEUclSg4EbcmLfkXHDiNAKHYy6uzsX4vrdqB+u9dsAcPvy3but9vLYm6SVyZHCv7OGZiuAaVY4F6skhR86qXeb7nV5cttPLa1bikr4EbYmqUEahIA1Xjc8iR6U8ovYwzoqHYQhTH8TEdpBbeRZW+LMSHcBMQIrfW12yOlnCRh66cb0BZrT3nO+zDBV7nAmGRroCuPRchCQvQAq+tKq7Yo61NAB2yDWFohVCfi/nIpWNBazPSM4t3ksvTgIK5odW0v4MNPKaqbwMHFPQp+eJYwwPXXo6wdRPrxwMg+LVsgdOntMRdsXnmCdH2apWegR3CKEC4BVNCccNNv5dUQkZeGDM8DQldRB7Npe3kGG3EplMiL9GVS16+I4k9jSbDRITmOUe7CEvF6yV8qQXPTzQ89p4bpeKzUVwo6inTA4JiwKds3LM/ZHGiSVdelV4DhPY9UKJZesvA7qxD0cnk7sAHc9+9BK1znHum/fOfCYSYKgiFtXHjdWRfJ5ic6ABiTyvm5t2cnHWvv7yK4K5F8+eK/erADm6+VxfX/C/o2MY2WsVI9CSKC8j12cU96TBlHt9aezN5PpF51OGdwfRQeJsWYjrQ7Zf7qqyGnNCuncYnuUYsrcVgM4h15Q/2DMXeM4eOh4eUOYjA8LeIAKBlYeHcrdtwEDgve/+vlH4ZO/ktjXxPse//pyfsdOPTOFU701erwArOkUsXg/94GfG+7jPLw/oJqWDgTjpT4tXlouxWKXFOQp6U0nYvsyw1rYFbmcIU54oSpxKKyWgsdU5nNI9XyxCOh1E3ZkHh+tYyf20fqu3R5yvVE4AQQ12goTET/1R7pL6CpqsU9fa7llbWsYSd6RmqZosf7cidOG50TujeAXjF/EthRGjSCMxG59FpZHzcNxbUvdXPpDXgoquNrOFfHp0/F4qDgMgcSnJhc9KO4wF1unNhgAOFu7evrx8e/Qmbdjz0kSVuDaUnROCL4vUEnN5cXkhj9c1PCMqdPCh12zokFtx+317dRJkWJl5/hO0WGj4PVuI3QsTAsNzkUI294+t4hSCHtf8nbROrWj6/oj8RVMuWME5dKuIE8r/pf67YKwm9L6WfeEdiKG9nKaP6wCAQ09aAALvjbSCl3NfKzDRgyz39zKU6/lM8Iir2BuUhlXOn+/rseQ4vMa+Zq65X1uEsONY4rw419P7gyFi9F4qvi90tICvjiCk8uqo7KtXMCpf9wqs2RuJMcBD50KI/nqdO8hneG3Up7MKkKprhPcS+iJvqv9ojn/bXk0F19ecZ2VZ8OM5ZeXfreR0gCwpvVsh//LQkc+rQm0GHPOeyNdz3+f+9vlMmWtA1fddpQR0Unn8HXlfdnOjb6vHAO8V2qAloHNRhQFdFqfkHlv8Th4zePvQtmvFqALntcAszhlId//617+2v3z8STu/OGMkRIDtpl2h8871VTs7P+H6Pn78sEjfr8trVR55emrRxQwtu0SdIoCl6l1HKTwnS2A30koS/OX+8OfxGihUfP5t2ErmygPXZUOFXNElAs+4aqPAjOsJcb+nVo85Z7m+CzlNL+WluAWQvmPZRK5P7Tm2GGdxGrywKgZhviRpacSzZ3Vq+ern9NxsA2veX95bt2RD8dXhdXbKgR67uWkf3rz91+TQ5YFInhUfalvht4RsURzkAxtIbBPaeR8BEJMpOovPuXMGc0osNqBzBdBigu8EdLZN/zPVrFszCuv2HnN5cZpc5KlMnBc3P/f2/L0oBFlwQC3L5G9fK18ZQYKRDZmAMEK55j9pogSxV+oK1aadkLRyF9AxAWA7AJsUlwQ9wgcUruWO9oi2KUzMjwVxHlgdrMonoXGsSjCGuJSc1W52qrUNT6VIe6nIaeVNeTfMMVKXcr2HKkxUBS69xzrIw6PlMc97PQVNHvp8xvR2zN+3AsiQzHydGdBZ6Nxe8+V4816+hhLT65s96qZ50+cNaonGVKfHeRLfXF9D5oYVl1fQA3Ds9MAqTA0hlnkut8565BIa9KSiuGtfW3imEkrg7XXh9zfV3zUauRs4z6DA65FhGa9HesRS0KeS47pDUZdBk72uDTjF3r+SR7l6caKqFYoMPwBzPbmdfVmraCIqUg931ZbJZ0YFEg69b9i6T10QYJDIexcpaPIYxv72fKWxkopY52k+I6ZIknexg71obebXxP+3PItdLtK7X4AmPBu5H3JPdP1THuHc50s5W1onwrFd6RZNETCPc+dETaLDYS2BNl+F8xSe7cS8+pxTEeht3ZLj59dSptnMBuTmCauOE9gXADkvXrxgx4evvvqqnV5c8J6Xlxc0TM9PT2icXp6fE5Bgnzx58qhocEbqkEOjAhPXagyA6AVzNtE32oQb44T5TGS+quczU1f8jTSc8HuCZq2tZnJU0NaTbzZsrwhQl+0HvcYkaCmi4dk77HPn/co2ttfo9qNWpaRnJ59OrWJ3CkmOKadYZ4Pj30XqisLM837zPTwGOwUSuOV4/Pz29vVQND3PSEUSZ93bV/+ioogUpmwAXD9MlKacHgvkyeADRvGCX3c10g8J8d0GdDOAWubHwQ2eB5kT+52VqnMBRT7pXb//MO+iwZq5yGAlW0huEzbLu23z5AkgansOiziByvYRj++xkpibWJ4BXQvEpSMXrF8P7nonwQPUIU8OVY7rApAy+QuwqYqPh2nROH5QVdBTdUf4G/NhJemwkMEKPRmdYLKekLUVAh5IHCe4291pFxtUwsr65/5CUi2a3levy74HWXY+cne65c38EN1vAVoK5M0WWII1C6HZ67AN0GEcEApuoZbALb1/FsaztWjX/axoh0JTiPSun9x/nFuTXS6IclXJSwV9g/lwLs5os0MfbDC724SxcEMeGJPbHULz8k2ttDCGFJLbPCsJ3OxB8/PRaCjvt8GNx5Drcg3m//IMzWcwlbD3idfO97aA9t9etxwPQVopda5fAQNXoiZAhCcO7ZPU5WT0WWZYlMAIHjYBJBgfmGt839fC/V04YW9Ieu/UiUQHvYNIGkwjLK8OEqLKSKCa851gOfeUFT/2Giugo4qcezYBrSsECaqHt8ZzzM+7mhTclt4rUVmYSr0DxCBqnb0pCdI5h0F63vdOFTygu4Dy5kRJQ1VPzraScfU5vIZiI3h8QN2Ea2rv6oruazufWe8pj8P7kyAOBhFyzZinu2kXV5ft22+/bX/84x8J6vSaijb43/UlPWFXVxeUfVhzhFqR27xGUVcvqRhNATjO8kqRg/X6ph3s71cLyFFAkWfK+9qkwx6zow4jejLkpc+En3+AHveA1j7zeX39GjnKAMgwRCQvOhdd6Zg5Lzf3oOeTnYHYhxd5hZcNnmen8SjVRXQ1g9pJYA5pDUirocy/vKARNeSoZGjK/VlubNuH+VqXhUUPxDSj8sD+y6pcU8C5J13vKMBE8fKYRaWJJv0u8HO3ssmNr9/5/wvdJMSvI49F/Gk//l54pb73QpHDF4eG3o7FdweI0gZKj2Lez7/PY/i+0Cyur+TXueG1ZsZlE8jRqVAtwJlivzWnw0MjUkxbUtr0yFHjqJlYW7SY1We+4jfFOKCxKK9h1RUYc4lc8FBzwyhFeWLSm2EFnl4BHvjyYAgTALjJm8Z+izXhBpHKpDCZLDfGQsHYiuz7q+aPGLfscHMeJQjzPp4PeZ6JbWDAn09leAtIlQL0Z3hiIrQ4KyQLB7++zWOncZWNWs/m3si8T7Giqu1XsS3yF+Xv8P58aAuzTPIdidXy4akKTRV0akBthknmJ5IbSnvbyt69P3M+8/k9Bwmets1bgirPy0JOTXle2idF21MGxLymHdiXkjSwT0CXe3TburuqFcpErbYQWoTnV3s/PX8Acu4fPBTToBBRvl2FJoOyJEEbvHv4SZBHwIYuSiz4URpCGhoLkEcAKrmW53D2iCRYs6jzfOHsqwI78uEK0KWxor2FMY1cp+ExLmMT3tziLDRw8HXzTM2K1GNKg2gGF/kdvwc6JD4H9UjlmEqxKPWiy3XzoXJ0lQY0Km47bxvkXoFBG6Pz/u3zJwFboVvQ+1y39+/etc8+/5xhVoE2jQ/nDEDl8uK8nZ6eVGRBmAXAcn9/3R4+eiASaQYcKivdQS6efR1rFU1IPqYs8T4XAFq280ovnNc9K0h9BvFd97XGc2sNJbfTaGPqzGbDClf+jl6+kCGkWVLuMr3TXQ4tez97v+b+0fhL+1URHQC2AZkMieoTX2lFTAW52TCdoYEVIIiQc5/7WVPm5t7283sO7an0NdJLRyN3s2kv3/wX8NCNDS5CWJPSZuXlbYW4QDvf6T3oCndKkr9dfVqu7gB0WdU53/H236rW+3E/Cj390B+GIXvoQN/KpHVutK0exO8bm0AU5yqEseeO59XvMsShcO01+ozygBjYSUFrmOaEKm1gPrfiMuvCG/IHh06uMN4HdCXAX/vgo0LiNQGFXPwaRoGDqLJKBTGDrZwz5QwiNGpXOe7nMLvuz2o+en2uF/kvhCZlDVlhdkGOLhZTQu98KIcgHmueIQwLxPTQONcugWtaeMNiHXlf6ZFK8DALUVzHghb/zqCxr3+FSG+B2DhTvie9IhSc4ifZXN0wBFi8qZUmoLY8FNAInRQzOuY2yYK5JYDDS4kgKZpzGjmJfr4EcV4Hj9d7LectDYAEcylrEjznfXxeDejwtz1a+X2vY3qr7A21cp7Xqs+jQSA9A62tq+KVCeE4F3LFDLJTeNrKW8jQUlWm5vqbEDjvbWVrAOciiKVnDkAD9xI1iOfOHjick+GNA32XIy1Duvuc5N7Oa3nedAaGB9B7EGtBTr6F958mX4Xv7fmKfFWKJRV/oBdprnNe1/t+zmtNuZweSW3tZZJ/X8dryVp46JRuIO+Vu6dwSOj4VZ/jfmZlbBdrdTYqhFdFAx5Lygu/5n3NLoGVx31yetrevX9LIPf5558TzBnQ4lMIJ56fnzEUu2HLSlMxKTR/eLjfHjwE4btCegzd8zwqxMp7MjTr/tPD++QxGtzhftgfGSKdQWmeWZ87P1d+Vr9L33BPFPWM9w869BAkXStlB3sGMgnrD5CVBMv+ToL2BHQwLEiTQuYpeVyVzDDl4dWYAPAuwCOIKNV6r60A6GqRLIvs1U3j2uuYnsZtsjjBXxonnocX/1pAZyDQneECdGEJu8Ly+wFdAYiJfmNQaIyiR3tiFpukn9z0bEnx/1BKD/hzfvwP5sBLjt+3efeGUKSLt7xiiypOJ/X3PCWFJvUZ+Zr0k36/vNcAZR6PrN/yvjGMht8FhJwDdckQjHJ73OuUn2NnKldviheL9DJu0F3ccRR8ZV27nZNEUuUm4Sobeeko6Jm7U14hmYYLEGLhome1219eR1egKlEOY5Jlz7RKNNQ2Q3sw3rO+FkKhBDKFSGfIj8pO9SrSDC+4+tSI3VZhD3G7Ai2UU343QVruqVkhpUDnXAbthed6Pvi+jxWSBcsM6Pw5ri9bfC0pVfpaLrooyNGAIla+z5DRLj11IvpOq1gWP/gCmdiLk2bDwV6/Un4Wwqj4subL9mI5D8v5X+Yf+XMJHvI5/My1kHqGEhhU6D57VdWZ8orAodbfvzOZobwTuTfz/rjX7AVayLvqJwlFCqVKGovIH6WnrM4nQp1UCpjnHVWrUsKUZ4JFEUUW7L2EzxigGbQY3NkLB4MHgA4Ky/ssgSJbQgVdjwk4PB/4rD2kBpN9Lab8ML0+DJ4BAEW7IcA3+hgnoMu1lLe4ZFzw0OUe8F6hTCFLQbW0m4zmPIOpaO0dTeDRSZbZ+gv5VNedRB90QAyHl6xhEYFbEbI1YVG3kP+vZIlIG3vObkpwngGJOoVKGWa+aWdnp+2rr79uf/v4b+358+eMRIjcWDni+P3s9KSdnZ4qIlWGgbyviI6ASuqYgA5gHfO0C0OWXndJMaZKFYXJ3LElQffCY1oTOetzf94yKM9wft9AT62+RvUoLuswKihLCBxv9sR6sKdc60uwAaDyu/ZbgkbnPOs1RaTozOm5oNfthp2FGqvA2Rqs2AW4vlxT5Wuing+4ehcFR6BqCQ8m5Qs9BsuQMtelU6cMD+BCHk1E2/6Ozy4Iop+//Zd56KouBsmEFaf+YaAtj9Z3/85DtgUgOdfuNsXID7/2933yx3n2xtXmPEBu7J5pvrwrvANC+zrs+OwVmggXiNOzS6DBAhueNF/nLo68QbLs8VCoMt9GIAgNjAlT9o5kgaaTkd6tAWywDhT2xTOR65zAZf49D1x6OubfvbFTiOiZLytpvUIyyL8E2Cgmd3ze+XX+biqKBEe23NPitPKzILGXzx5TWalF88GwkElapWrysBp0WVnNwMwK0c9qRZtzhPds4d0lMPtaVO5MWsx4jhlY+H7IeWOI+hb7/JQrwy4eMI6ldixsUmBZ+fGZ4EWCPmGuy+DYg8dukfdSW9ZCz+s1e7dm5XHXnprn2fOWQlVe6UEuyrFCXhEsLZPwvZYGFH3+K+3AeyX3aq7/7PlMgFXEDPS+yY8eRKgk+l21G3cIgGfA3SFqjPSclSfF+VgsmijSYCrryiv1HsJr8NQND6eaufvsJZjzs3rMlaakjhVluOC66R3q+6JyIVOBa23GvWallnuK7xX9kvdmH1sxbbCqkV4a/dCsKM9Of+4SYH5d15D29fN5b+UezHH3tS3gpJQreHUu6YGD1+vqqlqTrVQ9CXB+g3y58DhRa8m9LRDsKllL8CIf55zagON8IXdLBQH/+PxzFj+8ff9exijHYU8TGsVftpP3J+yq4Hmz58j9nx88vNeOjo6qyl9FD/bmp3ziSCtXNs/2HA1I7eU59Nr6utu+k/OeHnfoofSSWn4h5ErZc6OexjAW8R/XB52ji98wZb3ShlSMBfYI+Ucw0crDM7US1kQm0vixTMUrHEMZdTCoUKjA/XazafswvFhNjLSSSGIKoz6f33OzMF7S2VUyvAO665v28t2bPri7XDeLwf/z/jCgW07Oj71+Hq6fE6D92HFt+/ySGuSHXZHCLT46FAW3bFWjVceEEldmJEeVVHfRbq62gNu7AF1WnDl0AroQNQVXSLbawOwcUMy4lISbC5bctmVliDMJSAX6/FoKZD9yAhkrYc9BKmuBpwE4CLLozYFnAEn4CBGo1REaYOd3fa8EM7k6s6ucMz+1bPGYvB8HQLNTVF4u5wYhL8NjSJDoQ5zXG4pyOak5hhkAWsgk8OkKpzwc6fJP75w/l/+SALg6Ycz3zbFSbLoCddq3S4u4ngWOzeK5yzDqNd0Ay+f1eLeBbt/KgCqfdfkcg97CZ8MgJZWRr9cpcsIjZMWHzxhYd6Ean5MGkec7Afu29fScJmDq4MLh6w1SEHTWuycQV0cFa4UVTdaOWwOQea+iMhXPe7Cn1wC0PHYAPodZ85nwvj+DnCp4sXPsCQhzjvUM8nCsi/iYQLSqVXONiJdDBoyzVXmb0S2jy77p/GWVa35G4lBeE+bCFoFsnhXLFKVfSDYNsKG+3x7vbExs21d87epSuY1l1KDQAHMH4w6J9ACgN5sL5ZhW+y4VsbA+MowmeSFBAmy2BeZIBqCzlxqADcbZm7ev2yef/L198umn7fTsrEio3eVGxRIALCTffftukddmWWtv6/0HxwR0eH0XvGwlN2YjKuWn90caRnle8fsSlGlPYTwp33Oucf00ePA3CNAz5Op1R/gYHHRcyytVgDqVB946YDQYPPNZt4dOwE2tzRi5WSGNRjkfGh/Sf0TPYn0zy7XU17y3/SrYE8V+wJfmfsDREzd13LZ9l3Oo5xJgffX2Zwd0EmgEAb1HKH2OPbw6WzkpnP37rYNab8wP+8PDo6FtfqZfR5ht3MDP4aTy/Fu6cAtBa1ZdVUWwls+JxxLyEqR7VRUKoXFNS4zgpsFDJ+E0ij4ccu07rga6LadPa7gCiW+R6yJkeVP0I0r1rVZbZRH74HegtqikNVAcgM7CXHJ4KPMZuN21F24fAl9bLnIeAoS/gvzZ4TCvUCrWFNgJWvqalVXqg31DL5b/00k2r6Ka3jtaiPeKlmMCALMgG0J22QdxnqP5nORc+LNdedX82iq2cJtB3eL5K/HcgCMtdVyX4YcCFlm0kJa4xzELsl6RGaFpWtSRq5jPNyvYBFh37Z1UFgM0jJSDeb8ZEC+Etb0hIYzn8OGtcVZ7uuH9WHr25j07gz3uWVCLlFeAFd/VWo8cfjjzphyBB708YriOxwawpubqRThcHSTwt0GfP4vxOASb525vb9UbvntP+t8ZIJlbkLLMBUvOjc12ZlZoRU2Uch+GD4xHe8atI3Kd+n0rhy7XnutdYWcW21TxyLLSfPSaVUpBgjnZE85H9v1ng2E2xri3nLpR4KxKfcrrQw6A1jbn9Jzx89XNQdy9G2WEFM0PQ/wFRLkXa069P8Ehh1Fenp21p8++bX/+69/a06ffynPFvDxJZjNJ4HJo2wXg8/7d+06S3GV0IRnsBwA6dM9hLmXRk3geZlCW65LGdarWLHjICEPOe8qLPOcen71w2huDzoR6DcTDl5f0UFImkcq0yJXxL+XxMke8OzyKkHlEtapYjgbZkBPQeeRWmBoIpNyG940/0ZqQZ69YEghqTYFVxM/WIZ6jGROl/sk9xzaXqJJmKtOqvdrWy3V3d3eTrsy7ANcPw0FV4chE+kqk7On1Swv8LkU932dWEvn+fxVAZ2B211hHzahpOgauvw0ENU/4jkOgCejkLq78LTiETbS7K88A3Ort5qpdM/FVIGOAOm9Yir07AZ0A+aBwwTioKPYORKpYgI5AnVbRsGytTEHC6oM5K75UHglA5t9zrbdtes83D+qOvBFW4P7dIdJtuWU5rtyP24CJx2ZPxfX1yDHTc9a5nrjyuJZ16NPy9BxYyOBvC75ZWfnvbfvL10mgM4Bmga8SBD7ntpw9thlYKtdw9PX0/UkmSlJLuu86C/tC6EROoceUAsr3ZDjQ9A7IJQousBz/7bGN6joDolz3nKMZQM3rPb+ff8MSNohgL8mJmNhrmSBQldqjUhOfGYUEA6RjnZV8XZV58ezpBUwjqee3BbF2H9/urs6nq4zrPB4fHEo+VD6rwZvv62eyd87PT/b81aZf0zJm27MoZCc9SF9+VTk7zyo9POYUzHWTgh9hYK99KvglwBtznPKierP3KEXuIXxu4fWpkOsSoOmZ/TOftRkA9r1UOVWElNUCTIBabe+QvrC7uuoFApSP1c2BpLxYG1bD3rBgCM/BgoTiYbSHDlsEVapnZyft6y+/aH/961/au9Mzeo9Acsu8OIIKeZM8ZwBz+O/05HRRXORz6CroR48fsHsP1maPHtdxzlIOpzxz5WXOo9fNnjjvy/SQW/4MwDZ6RPeq3Gu0JVyXV1G0Ngn08DvAHPUdtl9Va/tsaY+VtyEeQIb+qCRe6qJySPU8YoROBR5TlyUgZq4eAWSxQ/gMZgWwuy+ZCWDyUm/bcz5zctDI88zseKSn4Ml2d9qbbTx0h4eHGx9kT7BvkIJ/XtTtf6saUtWZA9DRYxIod1s4chbc+ZD/VYAbBUhZz9sA6Q8JA89z4Wv6em4qvWjJJZhSU6JNJ2E2DgJc/BLYSiA5P0cCLCw6WW+i2TKgSzLkbfFS2nkLa4U33Dts6/VBW1FgAEyKlf6GNCATeW7kqWR4NA92WvsWBJl7c5dy3rb30PdV1xhWlsHlHBqYAQZnN5Jn8/opoPIgk5coGVa1IqNYhFpuSR+Te9y/GyD62vn8qcisfFOxJADJMF+O0/exR87CKb0Xt+aziiJSGfNelTMHOhnmKo1Dqh1aoMcCvu9pg6MCtxgTkpVRIIEw1BWKVAL4zmDX45jHk4An91+CLI9rFsheu8UcsrLaFndVYAdNTgdMW4pbeB8yyA/6jZxXC+gEFrheArXch/QuGyx0T7DOGIsloiAGr42Q66rtH0gRonsE3jtY74c3ebT64pGuIokErAB0o+XXIFPOe+beh+HIfRxt47atGcPzNSnL7zuf5WkAACAASURBVJcjwP2Zax/ho95Lfb3KezyfE+dxSi4OWo3cCz5PNlYWQKSqRb1m/bP1Aq7jtbNXiveqHDrQluhsXlXIDmMHWBOgw4+VssBukdOy8hvGjQomAOh6KL0AH7xT+O/tm1ft44//0r79+isCu4uS6cyZ3lyRO20fvINI1r9SqBWgBxWvzOfaeka1B5589IghVxLmgnuTcnR7Jb1lUIKOlD/+XsoDz5/P0BJMj77VOcd5f+dZ4n3z2uHZsM/5X7XEY8FIZx+oaGE8B+dg12ulxU0jQs6S0Wd7vXO7hVnKEubNuVglivZ43YrUIEeYhX6oWC/xAo+tCg+3VGuHnEz5hd+dI4jLvN/WKeLevXsEdEsEra/BtlNip3hl4PUZP50xqr+0oB4p0JHeKW/qzg2TXqigRBjgJjhftlaEpsj8eX7PsSaY+yHgbduIHCb5oSB1gF+5kfOHlBzMsanw686a7N2gG0C10uXVuZJ0CaaRz4D1y1y6pYt5+wy6wwTuARsSu22nHRwcqKE29gjJY4v3rXIWdnfUHcLhR7a5KcsiwYyFtg9/Km08mUN6nYPO3VXoQdTBU45fudgnfLpNgFhY58FMIdSVwpT7sAR9AtOklChhru9BAS47eqRSwjUMqny9VJS5BhaYs1Ka18mgIIWkBayFb3rncF0Ie98fyoK5X+RZWpbo47MuJjGgI5gj/9KNvHQFYnLeOmCcupsgp2URCqs5896e58L311xrzhfelpqM2cDy3Hld0zjIcSbw8NqkkHclpOc8geC8j8bYzX81Kr29v31tKzgDMV+/e5LdhYR8f7pOEvcmAPN3Dc4O3Ki992RVJwjPoY0Ie0+sVBhuozcSZ1myJUOhs/eQz8IFEY1JGiB5nvLcbHarirw8KNnD1QB3Xqtcd3r+qyqety55wL1Yz4v7OXzr13MfUI5XNaIrHCHPl+dbs4rnszHUPegArhClzLSAXrwk1UWGGSVzpVfXkabsM3oFjxP56ECfj5w6tANr7aYKX1hZWWDx+uKiPf/6y/bnv/y5PX3+jOFFVsxei3JEbajQ2k0Vq5DFF5VfBtDjdfe8WibidTzz4cFBe/DgHntb46LmhfS+8rqYB86OHhoXvdpZci33MX6HB83nqnOpBWDxOYU88hrlWdaYRycRyzHwzL17/77aURZ5C3P2BkDTeikXLp85AVzOyThj7l4DI0W5M/Oc3VwiT11y8LIMrzzjngtev+foGTMV/2b1YPY9AOwV/RjGchqcviZTuFY723Pojo+PO0owsFMYH5UymCBZGdzUASi2eaqoPCLEOgOQrAb179tyz/pG+o5r9Z3zM/+yDdBx4/2CAFNjGB4wPzKi87YoXP3F5vVo57MHYQzFDf6hUwE6riEOjpdc+V3f/VMWy6LaB8pfeS976HfKht/wwkJAiINshyHQqsgtIaM8lRKUwQqfHp08zAxHFEBjSK64Q33Iq8lngahlNZsPaiqZ2epOpZPC2Ac+37fws0DZbCQ8JayWFDYJxGYwNgurzC9Jr0WCzVRUCdoMbFIhGyh4TXFNgzd74FPYCPA5KV3kzmmBWybwHqBDcBQDSrMEWQo7KsEIN+islNUc1qg/Z2Gf65TPtc0rknOT82vlMu/nGST6721zPM9pPpt/H3JyyVG1AODqOSJQMHWXyGfNMLsV5zx/+ZkMl6aixjP5vf3alw6l4pnmXDm8ZxCWayGldNP21jKUck/OoJT3wxkvT+N81rwOXSnhrDCG2N+JNmPLVfN3cs41ThVqwZDgXg+viMfn/e2cowWg3FK57eef553XmfhMvWd22YtOOcrwaJqyZD47NIaKhyeBqjzSQGaip4HpWgxLnAjc+/LyipQkX37+Wfv8k4/bm7dvVDHJ3OhNW10DUEnOY83gXIKMPz87Y7GAiw/yjPhZLdtgYAHYP3x4vx3s78H5vqVgZOQ5bzubXV+XZ8zzbZCWMiFX2ekws1cu9QE+r/y5oTfwPfDMfTg5qfxBe8Nu58ka3Kf89hhS9s571WtFLD4buRZqWKcoChP0XBZA+OzNMouOChjCcADQ06uxZ3tLz0PqspT/L7cVRcBD58XFhy301Zcu2f9rQr8j5GhAl8BtFq7597bw43d9/ud6bwZt3fJ27Ps/DeC+DzSNMOrdHrxqRxWTwA1EsMQj0wUwPGk4pHt7sppQeYVGzPDQoYWYQJw+//18evY2gKMPYLDAZb8fEqj32v7+EQmCryhkAPIqhcFdGoKTLL0LM/BK5Wv/IdbDHQWYJQJ+p13QLEg5AERm+7i0aixgZ0E2g7ZURv0wl0colcooJgCYG54PnRVZggvFvqWqz+fN4zSomYFHCuJUpv4c1tZCCcrZAjxBo5WDBKPGZw+Zn9MFHEqV2F6JzDmI0ALzgMITOQNV5Et1clWHwAKg+9k877N179c9NwY789zdBcr8OXujvIazws3953saGHnPpCLOdZi/uwA0Bei27YV8hgR79s5hLtDWLa/vY+/noTdNA1SivfP8Wmv77OE60jHwnayCtcI1qEtlpvHIg+VOE2lQGPR0bx5k443ynRL8zuCI14ARAODSeRlF85Nr5GsYnOc+0b6vcFgBOezBBJ2UFdWKic81tRPLtZzPice8kBlbqtyppKl5HY4T75u8cktQwTNKb+cIrVEpQ3Ygi+ES3GXqUCBANxL+X7161T799NP2xeefteuLc/GlgWPtEj1Hd9o+e+vqfgCWkD8nHz60i/MLesa2hUFzHxHkICR/sG6PHj2iJ3FU5I+CnpyzPG+zIe75zNy4BCX+rl/bBuhmY0uySjl0Po/4/sXlZftwcsZ5BzjSHqh8zt5PehiX26IYKRO26QPeT9boggBd1cebdmmPZIVOvW+y2MEyegZ0lss4C7gegDhtneKh5NMGoXrKIlwL1339/l2PR/Vf9vf3N76ZEwy16E6810TNHqnv66U6hySzcOCX9G7NIPAuz+DPO6ZtgE5plPpxzto82vxb7tq7wKZadPly4p2CUoBwhqscgA5VsAB0o2oHa/tDukr4whnyjTY93HgAdcdtb++AAAvE3TQZyeujPSQP3u2q2gR4VnbagVW95gbt5U1ieBBJsDGcFM59jmrj81pTS6xUPj4s+NeH0eNIobgcO4SIKo4hbJTjoR6rVnYO+yQgnAGIrdM+wyZjnkKL+T2Pw0IoQWQ+g+chE42df7IU0hIHBnQ5Fs/rDC75/aou3EZb46R4mg0VdaCyndj/c468Tr5/grxtQCqFXApkv57KxADBn9v2XDPATo/fPOeStwrTWQl5z3CsRbS97Znwfo7HzzYrGD+HCW39uf53ef8MGvE+iYSrzReul0DOY8n7e68maOuvkbpkKEnmR0+cfKzEdcu8KddvAXCLkByGGc6u1nZ4AP1ZP3N6JRdnuyFHzIBTuZzz2fG6QDzYQ+K95PHnuUuQn79bMntd8R2uEfNJ1bfVueICg0pnmZU3YWx9F89FGWM6GovsVSXf31y1s/Pz9uzpUxIFf/vtU7X2qo5GZDwBjcbequ2X/MH9kCd3cvKBBRD5k0ZBRiH8GeiH+/eO2fZLOF7r4mee18Xn1fOYgNtgOj1ueQbzO32NSkbn2TMgHABRHrocy+nZeXv/AeFk+oj1ONWVSOS/g9w6QSI+lsaO18VnyOvv77igyPuH34VXjjlwan/pfea967lL+bRYlNqX/XyTU1CEz1gEZf7JzcRUpsmo8Jpu9dCtVisCuuWPeONqu85j0Q2iCvLnBUMqRPi577H1If9pL/5zAN08nG25iNrYAhoQ/HDJc9PDqrk4bzcb5NRlC6/vA3TbJsHdGLQu8qRpG8JbB1C3uw8P4bptmNwtcOem2t7IqVxtraViZk5JCUgkiTOPDikArIobVbg5wgQ5s0W47T1/18LDBzzzlWwRpWLZYXYrBmRewEpyLtmSgi4Pet4vha2vve1ffy4F4rY5HAJQlVf+26EPe+j8PL6GE46TDPqWUgo6nS58C3C7wjDXwblnJJsF2WmBD3R/SMHsZ/O/nvdZKM5r7PfxnOkpyDnd9p0ZBHsOLMCtsPxdXx9/pyKYwUp6S3nNOwCdhbPvm4ZFrpmvb+CXYM7zj/Zg8lDvtF00Be8FGcq3837p3rQwajLc6t+t1Mg/WaWrKo6wglSRRa6fCIVHSM5j2wrIKjyFdA2tUzkNJg7C2cDzWvPepi2ppH3w8nk/z2AT3+uGRZC0pgclz6OVtp+BZ2AKoflc7G4uqtBMoFHrVN0ZCqTgs/KkyjPu63PNwZlZkR9R0YiG4/TD2/bZZ5+1f/zjH+xTis/q3CoPer2H7gfq0Qvpy/DjxWV7/14h1vlnBnQpN/T7pt07PmyPHpeHTg6pBYDyvsjxm5zb5wLvpWeUoeaKGnRwNPF5+qz5X/dnTdkjoOxgJsaFIohNOzu/oIeOxHNlLPCzmysa1i6OExG/vLa5J30OPT8J8HP9DehyTNxXWzyxd8mb2Zi4jbeCCYG9kcV9h6ImVUCLkiVlIn7fCugWPuI+IlyyqEfuyBVLMHFrF/0TX/il7nP3kGew+1Me7vvahDn8+V3XnrL95a/TIpNIxJ4vEp6U90jCF5Wp2Bgokri5dtjVYd4fC+iGN8cVuc4VsrBgmGN3v63399vO+qDt7CF8hJCLePOYhM+QTuUZrcSCzjBeeT0ovNEmqsIYyi1QYQbzRvnd8nKyPZgATAoVK54ZXCnJVlafDn4qJHNUjSRpXheu/eubtkYVGeVLha2LpBRVwRn2tSJ2eNPAIEFBHuwUNvl6grg5hOK/Z1AzH3yDVLXQMeO6w+6CHxTiZXcoVFp5omxn6163DjEpzAcpgYDHTc1h7l4COniMSji5cs+AzvMyK4tZKc/A0oAilfwM4qxIF0Bg4jpMsO9xO9SaCmBWLgPQlIfORMDhLZNCENhKBZpjT6+e1zE9gp6X/D6+kyCNxKUADSxIkOGLFAwcDYMyh2MZJoqigXzW/J1AEAYhw+mgeMAIiteuA72oPuX+kCTy2KwQ8xkkp6qLYHlblDahTZceSz9zris9WkwvqbmtPZceurwvvstjOvWCNfjPM+/9gvfSOODvzv8sw6G0attpIsdlGlzlKCICMraZUkMItntoVk3j5bVG54jaIDvq+vP06dP22ad/b1988YWiKuxHqz0Erys8T/Co7bGbGMa2aejh+v79u04EPp997+0ZuHgvgAT5wb1j8tBVpL2HOPEZyyXOZ40391Hez2carxngyakwCqEsfzz/BtcOEfu7uW56zblpCDnDi3nRzs6vOP/22CpnG1Wsymn0NXzWvD+8zvZ0515IGebnTa9un09tjK1RIt/Xc9ONAB6mjVqUEeyjXZm8t4i/U+6UEYGohqvGSe/EIjThCIPcN9tCruhW5kH+Zzxh/4qQ6l0eKh3mfwYQkzBbrFqu+L/kd1edOsNsyyCqub07PIjexJx0KHGnk7ie6/vy+77vIW+Hi+mrY77Vqu3urdvewWFb7x+J244qXnxm6EZxQ08vBJ8A6qbyX3CIrq+shJRAnJZTKkcenCCm3ebJWlpFI+ybSihBRgeDzPkpzjnnN3BrjWt4XCk8IcRcFeZDmErciiO9Ef8/e++2JNdxZAtGXusCgJTUepvzMA9j3TYPM//SP91zPuDIjtQiRQIECZAgiDtQqMzKGlvLfUWs7bULAKWWRKkzYbCszNw7dlzdl9+lrakSnBMmnwNvrwKdCoRExACsCXqRMrPkV+KoMrEptaMw71iqCXkmd2ZgEaxVgu00xTLO153kzFXEr4KeqjWpc+2f6/w5Ia/3ef+8Xw6qePqtKkmfHxLV8J+U35QzIO2pAbSHr6X2gsQx9cv7WjV1zlj7/ZkUmJ8pDEEzEYAP4E1aOfxOkHbdGkqA+fPwt6pG+JqCIUYtV9GaAFwOtsf8ceUIUtaZJsU1ChqLAJZMStGPERnpgA6/jfmQL2AE7PDUMfFCpJXBuWd+uxQEyfwNePCzCYl1D+qsaf/6O6+1HJJjb8Cn6n0ImEk+lS+OQl1WIIAVDedszdQXceEemQYgwB6gMsH4AU7etR9+eNS++OKP7fHjJ3ymRHVQTAjhTPacWhrMD6s/vH7F90ovdGY0Vs2l0yOtC5b47t3T9tldALolgm0TXNzUugqMaT7h0oM2B20Jnlv3yW1aMPVHlgPtbQeG0VYoAdAO82BCQ3dxEelLrpGJA8B3pADpAJ0a08HfOl9AahZF2CVO6P7oWSdXfbltv1RgKtqj+wSAcR1UKOSSqZXl+mKbZM1hlT5kFRXQmzxHUk44mPZ+vXz5smt5TN0zAJ13/i8Bd3US/qs+CzR+rL0/N6XIfLu/NECn6DlpqGZ6nYkpY68OyZwIn7V0Q6uX1v+PTedHfseqRO4jfzHbfYI6gAiAutOzs7banHJ7R+7aZBiI9DINAogUk0oW5aEYm29wHSRFu/nBGkxnWubHNQMOkHCvpLahog8/IidKYkY6XA4WnLFX/wwR0UpYdZ0YshNoEScxmgpgfIw+/9L6eL+DP4VPJTQdt5kZUmcZpYkykourm8ytmi58zl2K9/Y/tIn8Hgfjzpiq9kp7wAGxmIkIvJ5Z+6vvO+F3rbBp8sioSq64wayGRrymqXHNaYxtqh3jvgkX7hvJpH2dBWwq6NM+0XjZp6zfqvnwPjBAinVfoV0OTYu0cmDKzgz5TGKo0C75b3Na5HDpCL8yAEbXcGmutHYEYHJ3ojAwQIrG7WAgtDcBQpGuxF/cj+tIbE4NmWmBBML9LNZzrrYG6I7zIFOigwq0rb0YTBakLbXdCSZU3QOALvJ/RvlBAA4AughkiOAHpkiBUua6tVevXrZvHt5vf/jD79u7d29jTnpGg6uc013boDJL+vhCmwVfOfjM+RidLmrdfK+79cIB3a9/fa/dOTuJXHUgpAxgSUiZ+0XP0R7Qmnq6EaeHlYbh/upWI39j0VoBQxd2Yx3itKBNgB8YeJSDDvPrQp/ODGkso38HMO1rDu5XfNOYCuQT3DccqPl4XTh12sQx0WYW88mE6pZfkdq6FEpYUSIjap0O+Jn1ffnq1UxQhGvo/MB8OqCTtmeQKTfB/SVoofZBGjlNZN80RVn1ce2cByR8rId/qQbrY+3/3N9lKhUmr6bYXAeZYJQ+QbULmV8wCLb8Mn5uD+r1qlwRh04m2bT5J2zkNYjo2Z62k9M0wxLYUYZNiSm1DYwCi2oFhJ5WVzT21nA81h6gpJ7mkTnC4kDItWs6OE7gOTs9r1UmyC7BCqqtWw9enZuqJfLnVfDn5g1nND4eZ0z43hmgiKbmQUTbJWgFZhHbW4UCb2fCGABmxYit/qWbjh2QOgNR+1Xr5f3TXON9zryjsfs8+jPEuCqo9HVxkFgBsT5X0NcJdHH0H+unhLtgVCF5iJk4AY7xjaCcrmVJLfZt64k2PNWIQJiPE2XCVFUAAIMVLXDOCLJiPuWTuIEPawp6EozUXwdesWdyLJmzwUFd3c8CKfDfQ7JotVW1NBxn5i/slpUEdL5WfobDt09J3MJNnHsK5kfsSmnysnB912jYuXBgUee6nlUJILinn39zx3C6AF8uXIPYf/gvKnEvv09AB8pGVxP40FErlKlKQNP2+/bs6VPWYn348JvUtOG6NBeiXUZAyl84NFQR/BAJdZkEOAUQF34091VT54DKAd2vfnW3AzoUjIMQA4Aj0O/rg+/wH4CS47daqX6utU9dqHXg5X3DGDzFigsFsUbhR4frLq/21NC9e/eua+hoDbkKwOx0U3NT1z3L7vbglclaZ9UHBj5YXj2NR/vJ6Qj+9nGKFqjdXrcatWVLUCDWhGZWuRDlOAOhxB7XM/3soe2fBeg+ncnj0fIRS/8GRZ2kFPpxgDWe5mbUD4HKTwecN0cSWRQ+Fah96nWfPmP/dVcOk8h8m57qJMATVdCUusLJ9uN56D6tt0HYUeomEiAn/aZ2wnV3AGows242p229hSn2pC2v19E3mTaRLBMEjcwwSgMpPUkcltEnMU9k2JNWQodNB0AHTHeBSch3Q7+5r1s9rM5kxGhd2nVm65Ks2pTULwLohMZLQOk5Tgw1pjmtWAVBYrwamwiBAzqMnRosM7lWgOQrLkaM7xCh6kRb12meK1idI3I32k4QXoGW1mUOyPk4dZ2D4/qMOdDkfXUG6OCT65AMS0TbNXQCRjCbOeipAIUVVUy7yf3CSNhp1KgnXtXaql3tMR/versJQYiFwEepwOVJaLNkJkUbrqHDb9DaiWFjv+CzNH8wtbJoO5y1mBIizhyD8G6k8kk/VC/9ZQEIDjjgYhFpGRSwMxLG+vxpjLEWaX7N1EygC3TXMG3KDYEhGawLHVoTgTbfIzofWk9FgrNPeaEDw0CmkSpkTfk6cvF1vrJQEAR1sG2xvKIrCdOSHFDB4ZLVHv73//5dQ2oSnZM4XDtqaaAVhJkV5jeZVV+/fs10JAoeiAjkYPiucdL8+fkftC8F7gQW682y/cu/fN620HamOp465RQK1AbetWfQnzpnaN81blWIwv1uQnTahfvwm/Z/1dDFWscIoKHb7Q8EdMyvyYpFEQxRX+FTupp4THHO4J5gwT3iIXAZgLCwhytKpsVxsCbhyPvna+fXumCDHHMd1Fkn/XouveUWAT+j6wC3Wtb1LRVqfpbJ9cbs3PpFALo4w/ApkQbp01vom62k5eDGzO9+jhn142DvY0EK3vf/Kl+8nz8fH7/jNkCHDTCiHLvKWoCOxZz/cpNrEOHYcCMXniTqkXvJk3MSUjLCAYdn07YnZ22zwf+T0PYzV9U1D9QK1R+Y+RttRl3ExH2cGh0IHoae5PcmANd1Yhpz0XUunTvxc/CF70WU5oBGJaTOjNXmHMgc/ZomR1Z7VXvmzK+CJu+7CJUIEN73+1wXA3QOIB2cqa3Iu9TaJUpClYjECuJ0jzOYKtX6PZXR1N9um2efazE1jUPz5WvlZ8nBnz9PTMuZmAp++7qR0qUpUExc8+L9Vdu4lns0cxQSaDD9xbTuq6+zwFY8a0R0T0xe+RvKCiHykdQAGrqTkcJIoA5B2Zt1BCHoO7SLv8VMpbVhRRhqO8AQYXoNsAKmqns1/3RCp8N+1CJlG/HjhHxpbXC2BRxlinYA7GON68JMrKhh3I/I1uAN0ySuHdjBbwkmNwTloJpN+uVW0K/z4WCtChZ6hp9fnqcsjbik6IkqD0r3EaUWuS8YsQGN145pTpBz7v27t+3B11+3r77+sr1795qars1m2zVQy6z6AEAFDR20v5Fg+IL/p2cpgNwc7ar7VftPe0xzAUD32Wfn7exkm+WpGCKa6z0CVkRzQjMY2kLtRX2WRhmg04VKCbSxp6YVJfAdtVQ0rY6Xr1mkhYrnoXbq+92eiZN5Nlg3Hjwlg1RUiosBb1H3Vy/N3XoxniXeABoXCrFFmHUTUGkX30a3XYvnwrfmhPveygFW7WPX4mVoMdIMMwAiOTRwD83BqZ12oHyLhs4qEk+m1A/kzdxh49I5wDNnBow73Gw6VxZsXANTz7x2bB6wReh3vKYJHifDCtJ686t/2G8EoLVGPg8DEEe+nnhNE2D+3CjXMlEZ5Rb7ka6lekpqLXCAwwU8MlapWmamPsH3SEx8etZOTs6pEbkCAwMx3mcVA2oFlqHFy1x0YhBdCiUDGTmznMk7KAvmEQxLhFCHkuaRZGTRrhMtIzjUhqRkWJI/inA6SHOtgPorpubSnhibE21n8jwbM9oPPbP+zpNg/QtinNFqGTm1342yNj6nzmRD0l20XfpVVRDpY1Af6vxX4OREVkBirv8Oih2wTUBXmRNnGpNx5HVqU+vuTNwZnlOKfk2aR6BBwRZRlRC/rwNK+OaZyTac9xdtsx6+ZhNJ3vakA0TNlRiigBhAhMysAawC+OEMYb0IxFMTiL+lYRBYRHtiytqPfMYK94pehA9paIPCpCrmy3ZCQRVR6wlQda20eh1IwS3CTLqiFX4WtZe1J+DvihdSVUBbFYwuTFQYk2vKbwA2i3JFG9oXfobqWXMGzbksWpF+RtM0hvxwATgB4hBFFACYvI3fY833bff+fXv64w/t/p++ag8f3Oco4NOMyFjlTCO9ybQ+GBtAaQC595mSJOuG9uouwyzoY3IKrT3hgQP4Xeu+PVm3zz5D2a8AkDC5wjUGZT7VptLaKE9tFV58zjTHft6d/qpvCHJAWiuVhpQ/oNYw2gyOFecsBNFLliC9ptnZX1G4Iypv0E+NZ02mzLhSe5fePJhDmexTI8drYGVC4EX6RsqfkKlEsg88K1e4P4Cm048BrlXFKQbg9JDCnAIfrNoOeRuTtaaZNRUmI6lyCmwpyDx/NRsUcRu6cU3bhwDdz0NCnwLoSNh/du658K0ajv7/TKDtY3Pspm7Nw/Qe19hNtZ03cxd97Gn19zliErwzmECoy9MHxvP3SPuaGBAVJk5OTtvy5LSt4Mh9gPwLiRHh3CH1B4GMA+lMFCWHox8B6h0IiGHoOyY+Nqk9xjP2e2gjgqAMZqP6fiFoRFqfwUT9UHvfghlFDiQdar9Pku4c4BEDF5PTZ2kffIxza4I2HbRKunbp+XCVxC+Jjo+jEuJLBNRYBKKeKa2P5h3vlcjrWme6mlu/z/cS1rdGCnufHAjMma69XY3ZmdENAFDmoI7V189Nj1oHX6c6pnhuCjUl0ELtao9oX2vt9FmaDgYMMU9VVolIYKZ+4N01adpval/JhnW92hXgg+VJKXgc6PmY1GYHdMXEq7a19/NQdmblAo23q3MgQBephaShD3Mr6IFrKvy8+xrpmQ7ayMitmos0XOqvC0B9LyYj11l10+EyXXcAxGBWZd5FgrWsob04tN3bi/bou2/bn774oj35/ntqwnANtS8y1zOqGAEUI1H1y5cvqcHTOfb9WoU/H+MQUEfUqcy0rvllSpH1ov32t79qywVcXMAluPjpNoMqEieR6y5z7dxnpgAAIABJREFU3Gl+6jy5ltD3r68H+qi5A0gBUMV3v/71r7lfAdJcUMPcuACB30Dn319eEug6TUHqJJg2KcQAZAkElpRKEzrtaa5K+ir1Q7RtoonTMxLs+3idBlT6qb1XBXzfy74/RUcFyrXPBZqf/bUB3Y3D9DOBWZQC+3M1RpaXrAO7yub+WT8LjOhdmkoDKQmuNAPcOJynvxzQzYEJATo5tAowRTWC4ZDPPcOatCFgMR3EdtM2Z6dtu7kr0T9SnjBNeoRdQgvhLxY1TpNTPQCV0Sr/nNJABeOGBBYtjkMlU5ciXTO3EQFdALR4ZictvUSNM6zbgJfOiw60Eyi/x4mQ+udgVsSn3u+aNDdriEHEYMOkhReIagWLvl8A6PASoJCJy5/v3+l7rUcFa2rbzRBdy2RgrmoxcV8lghV8ifg5TXIC+yEA7SDb95gnU71t7dQ3X1M9i2uapm4BQs27r5333f3AtCc0x4gt1z7z5+I7N4d5kmz87WW6NCdeUQK5yXDQ9ByBq7q/+H2kE+9Af6zxSG7t+xeATPOotfb5kYl0fCdBKFPyI12JaVolPDnY8XbllyvGXMGR5k3Pqxo/tmsRkU4fOB9XAToC0MH0mv7Ji+t2uX/fXr583h7f/6bdv/91e/PqNdUUh/1VwxzDB4+aVeSWW+McHmiWRV8BbuQ7p3MsRu70TXvFx+XnTL/LL9DXEs+Ehg5BEXCXBAhawYSZUa6K+IdmzgGkz7XTBz8reJ6bWgnGEF2fYHq/v+qaR3x39+7ddufOHfoIjv0S5mTNOedhuWLuPfjQae0mdIX5SyM34m1nvK+h+dH1BPaWGiYeLP/R9GlT8FMqEMhhzb1A61BBbV8ngEikW7H7mIM1x6m5dZpaQbFMu7Olv263P/51NHS+6Df/VsSstGvzmsE54Dg1o/530s51MmvTqfEPzV34IsZ8/pdr6PLJ8nfkZjTJSCpjgLrlYtOfr/JxigqLcP1VRv0s2mp7t52cnbX1ZhPVZwn+IEeGdkz+P/j+QL+ISOkSfhMZpGHZ23WIRBidGKqt8R20HPA5iiztKoHEgwcnaMtyPwjKyIWkPeoSrWs7HKQ48HIihe/FjMW4XDLWgkvi4zxYPi4RF5cM8be0Jvz9amgEnIhojhwYANC5hC+COSedVyI3B0oFwkTM6rpU+uDn3jVk2gu3aQU1Ls1hPzEGDOp37lfmgLPOkRNm/S3g5aC8jwVpLMi8hxlGwEnXO1glA2akY+wt38OLq2uab9UnmcY0r9LSaV9QI5NRij6XykWn5zIIIjVGLjj4WPWMSDDNXyZace3jyX7GmNPZHu2iPxUsaL+Tl2bKF/YhfbPhPxfJxocW3oWnCvBECatmqe7PCpaUOollvmai53vgREaaQsMF8ytM1bvL94y6/P7xo3b/66/bD989avvLS9KQADUo/RVa0HVWukD6F/RRUazQzAl8+V7Bd+5vpvH6vlR//Yzo3Gvd8I7fBehQ/5eBG8iOt1q2s/OznuvNz6f3pZ5PfHa/Vdw3oTXpvxlAtbXnz190MybaPTs7a+fn5xP/O62zNOzwoXt78W5S4oxj0v4zpx/vn+8LzQ+iS/t4zGVBzyT9VUZAOm+n/c/AF597IwNC8qo84+oHgi0YoS1NAiNrAnxSHZXt6Lz6mjoN0u8v3rw2VcIY7S3o5+8F6Nw58ueYen/J0ahzW/9v9d1IROwRxOPpf7mGTjl2dBAIIHKrVfC9aNsJoOO1MpOmD4Oie1rbhK/Met1Ozu+01QbS46a1dITVweQzlpDmwseA/5Ebb6ZYdpV8fBUiOSsAI/JORXTtCMIIx3C8IFkzm76FlMffwdjcvFoBgMCVMzy2mcTOGZXa93dnqmp7AMo4ylWi03V4hv7rmQvMsY2j3u/g4qB4/+Kbp3Vw6b/OjeZZxKgCPP3u4NABjObLAa1rKm6bI58vB7s+zyLq9USqTdem+TWuPXOCKyDu66P9IdeHyqylzfA2x/jgFzcAnQAMCsR3YGU54ySceNoT19pVrV5tI3LahVlT6+/71UEB1OpwjKBWB4yJQhe4UyQiFkjt+yr9g3zPOmj0fRF/yyUgfKKgSuriqpm8bttPnltM+7QC+yoE+V6V/5OuEZjSPkaUK8E/NYegC9ft1fNn7ftvH7av/vjH9uL5C2r4lFWBOejoj3jNe2JfxLkEmIPmSa4Rcxyinm1fH9/HVYiR0FjX8+z8hBo6BKCRai43tH5c7lDabAS2+bmdE+QqDREI9H6oDYwL5tZ37y66XyOALnIinp6eEuj7eVbfcR/Slrx5+9YifQMjIC1PfVX6qN+l4YI/Z4/MLVkvtJ9WV/DDg583AjL2Uc0o1HKRggTuP6mNrGujvc99i32SJcNUNozJsAkIQxWhs+N7WfxC7043/uoaunnAMLctb37HexHV+GebXD/tOf/9rvLKEnOj/8sAHfY2/EYmL6jXrWB3920kJT6ZALrQFtJDPx2sw1mVBcyYhy7KReNArTfbdnJ+r622ZxMHZ272FRKrRZQ1o2JZY3U4rU+BChhk6hXSjyKYJ0wgqJ8XUYwRsS2/zDClhMZkmIyVF4/OtOnfJ4bn0uwc6BIBcCLrAGQOKDmRnSNgek4FL2ASInAyffBZbTPxR9QzBQocgF4jtUFqAcXg8XvVJOo3l+zVrt6lpfL2KyhTfwVs3CTs4NHb9vlT2zInqj8OFKXxmICUTMEgQCMAoPXEtWIK6puDBPyt3x0U8hoTRlyDIsDl7Thhh69TZxCZo26V+e0wZoE3CQZox7Vd0s5pbSR0OOAav6HCi1dryOjVBFDqd6wBmFJUP4h9HFxg0U47U3YNJCII9VlrpT64UKO9rQCmnmaHgRUjN5fvNbXT25upGOH7Y+5MuoaJbed+195xTT7mGH6MeF3tL9t+uaeJ9es//L49+OLLttxdtcPuEouTmiuSOQImakHhR8fI8x2B3OXufbvaD+3j5Ox1rc40MErjd1qgPef73c+SaAi+u3P3rH3++d22XS/ayWbbtuvT9vrN68hcYBosnXEXuDSXOgN6nvaj/P90ncAw2gWgw/9f/epXk7QtmAdo6nzvO4h+v9/R5Cq6I9oJ4KXyWZoLjbnS1E67cm3pZrIeArrOOdreXIW6gZGnyZcu9zsG92yhHd8fWMJNpelEiybPlhkUABL+lVZ9ZM08rMgiEIAa2udKB9GmC7Ia30cAnSoQdC1e5Rcf+OyM7+ekBPkZjzhe+mfMAHF/KqFvM0P/eT6LVSJz4qwNqIOjOGoyupZRa6m+ztzBESl3i7qc7aUEtWaN2PO2oSR30hqy30NHgBo8CoxgdBNU2xFUEcQhgBn6UB3kRTzE3J0BRSqeaR3DOPCRWZyvPKCRnmKcnzFH0h5LYzFKselZDhZ0nxMWJ65OxP2gO9hyIsB2sqQNfJhANPbXe5a12q7vxHzk/F9n/UlndurHPrpNJoc0GChlQx8lRIWl6Ukl2LRZK3ECMyNTKGkt5ja3gw0HVSKazlDq/Q7avC8+L76HBegqYN4y2/91Ly3n7cJ8SMLdI0IHs3XAydLFqcGSb5rPrwMR+NNorOqT7wONRYAMz2HJLey83P+uWYPWw/eLA1eX9r093a9M+1F2b0RGat4IQhGgkDqzrlGUH1MGAnWtRrpBzIHIOaYbY00t4XVowJlIWdVLsJc7kNRRHFGHTOOVkbkCABw/0mDgTKxXTFHBvzE+M4NjLAIvKJQeyyy/WdCXy3a9yGhlRKtevG6vnjxuX335x/bo0fddy8Zzi5Qlhz3rQMecx2GDOwfAhPzlHBD5ftb66zt9Fk0QqHEa4oAC90nrJ+Afe2zV7p2vGJSAfYLvauWHKhg6SHTQVfsorZoHYGVmDprZ5dLA527X7V9+85v2+LtHbff+sp1iz8JCUqBIgN+YL4nZ3IvJOHxevG/aW3O/a55cMNN50W+V19Hz/IAqHqsIxGBpMpjbVfN6CHTeBt2/mTQ/crW68KXrSFKxb7HXGbgbkbr73DM+rlvy0JENWpTfXwLo/usS1c4R+ON3P3cGBOYUMDJ3/58H6D61JyRgAgtzgC7r3HXtbpGq+0ZPpsHkxawRu2Wqk832lNo7OMuGliwIL9Mb4DDAC8KSRNZ+OyFy8CFwFOHlw29lMLNoSYcymBSYcTBvMYTof+Rt8qz3MLvU9Dl6pjN475PAhjNizY+0Ju5fI+DjxB3FwTE3SJmAnq0WQchBmIJ9xvkXIRcBweerNBHBr0QgkSaD1ZKAjkwzqwzofmeMDspcqq/AzYmWxqp59ghDBzd1XSuQdGboGiJ970DNARRLNJlvopgn+wMXgDSjuBlQDKE/c5ITcmTg13pKW8n7EujOga1JvzLwAd91QJcuC2gHY5RvnPohoIaxag7qd953ABC4F+AZMsFWoByALjTWrnEUc+sMLM+g8vdpHp3Z+l4Zz0nNCcNbY354TgTqsti5zHTTfRB8zc84+8nguwgKY7OZX2VhlRd0djhPmXctznae+TWKpR/a9dWuXb551R4/vN/+9J+/b69evGQXoO3vzDxdSqKPIRwCzEGDBTOrwFYFEBWU+F7leWRptAiAqWDQ7xVNqMIjPv/m87P229/+lm0BLHlQFBP3lvJvrt3zM6Y51rnHvRiv0n/ge9BjpCvx/iAY4v/81/+rffvwYfvTl39q56dn7ezkpGvoZFnQc9EuAyJgWUl/YSUBFk1xAObzoDlyAFzPf51jv19/c/1Y7i41a5myS/vX6Teu1bpKMxf7dwSiCfx2cJoCOLl3uNmxrrb8EdXHW/LQSTbvQ/kz8rRNTVOVuB4//71mwIH6bRq6v67vIcGNHEupVk4JO8t+ZTLsMNSk9kjBFR2Q3Misk7UGKX2v28nZaVucnLU1clYxj1CaXtM/IYh65BjCS1UlREjF1MSU8D6i3UZaj+kqBmOeSqwC0NN0Jgq/B6ALYAIzJwhcBBlUYuzmOhEfJybOoAkoLK2CQKETJo2HKVChbeBcp14ll19UgMzOSt44g79iMAiITOQDdAIqUwFb79qokfuLjDsBo64FUQ7tSPhe+cuZsPogQl0l2xp9Onfa5oi81t1BsIiywAmBCRKDso+xfzqRZrBCVDVRNOUsE0bkdk8OHGZ7X8PxG6p2hUYKYxQgc0KuPrsWmWXrUUsVJqBMwCqfJGcu0s6ISfvaCuT5PMFRH1q6SN8TaznVXsuhO9ZQc6b1ZJ3KXHgWHuf/AGh1P/uceL/g9oB2IaR1q6PVvuRazJTAizMR/rR6aU8NIVGxFvDPg5Z6und5lpgvafiSRbktBNpft+v9rr386Un75k9/bPe/+mO7ukSNZDBe1XKlsY4RsKEBlWbu0N6/jxJevS9W7UFnuM5JBXyc2ls03U6X/CxRkIS/3HLByNLffIZMAi2qLljKFIEMrbfOXJ1LfRYt1f7B3lVFCY0H63d5GS4++P2zzz5r//qv/9q++/5x+1+/+x3B3OnJCWmLTNtOi7Cn8VmAjqC8M5Cxp3RGKxhzgShA9YigrdeqzxqP02EC/By4giIEZLV3RZM1j+yTomozv4SftTqvwblDzUHBIQUip/dv376dC4pYA18WEIfPn6qpq/fOkdPjd3//GRC4qz356wI6PK372DHRpqL7hjlYO409kSnWdmAQ7VHaiIeDjDX6Tka7PWkb5K9bn0TVCWVyT5MLAyaykgnNs/nSQa6apEH8h++SDlMw4CDW0rLFgR++PSBIIEAgXAB08Qpz2nqNzPCRg0opJESsRRDUvypVy1QhgqH+67MTBhE2EpVlazukS0gtIvqKZK3qP0ABx9zz+U1Ty2B8BD6mWJxIuunXpJq6PledMTFrej4xfaEU8XUboEOfbmf2N3/jFvqIOVeajaolcpBBUGLACxpMASbW7cz+856MXNP1N5jpMkxtsacGU5+av9LUWnLI+VjUvu7TWAHGcR1LF+XLNVYeVev38mxmaTOPkO1nIoubx54cZuMJeEunDoG9WHec1TAVCXCFdT4gfQW0WmMxxSlzzKoX9M2IijBoFz6w0v7w7Jq5dJztcSYFIvEs+Pcmqek5h9iza2nSLaL4OiLHsy5WB7dv3r5pPz562B5+9UX78ftHBGgQVmki4xrHO0CxEiBjri8v3zeU8HIAJMYumiMA7zTBqbYEirrP5/a9a39iDiIIbb1etrt377TP79ztAoSECO+b0yOBIM2l9rQLwE6X9OygdfFfgB5m3n//939v//Ef/9H+v//5P9vZ6Sl951w4FQ1RH9AvBY0AVV/udrF/DaqoT76HdE40n95vF6acdmpNZoHe1SFKvZUAtAr+fJ04d31jBg30Z1Rw10F4qoUrmMdcfADQcerMAbxvd99HH/j7Nu3PJ95+vOxvMAO3AfS/7tqRMUo46ICOlJllcSQ4CCfABNL9I3JW5gCdwAqJS8jQ1MyhPuwWFSfW8LFD6ewgIvG8SH9wBUdu+T/lM/wwiiEH4xlllyr4qwTAAYHMDcEwo1yOyhhJQ9fNN6alc0nQgYeYXiXyIq5OwERI9I52oF2DWZR+fqi3y0kGlw0yA0BHYprmAweSAULXYZaFqcMiwgR8EAFGxpq+Vs5IHNCt9uG7xLxP1MimqbekEHEJuTIql7TrwXGifRtRlvbVxzgAV0k9Yw+A3yBShVBrhzQTqR1Q1JuDz4lGo2ulQgjxvab562Awa1pKi+YgR6BL1/Z8gAht2WyoSRTYQl+o2TKTmdZRDFK/STPj+zsQT6TV4P5AFKdpsLTvcPbo12ZatziTocXgPZgvuhikpjw1QQ6ytN7S8g1QFmOIs9voVE50aQIf+13SiwymPdXc4FrWJGbeywR2ZnL1fcD1TMGQFW54jncNYO77b75pX/z+f7U3L5+xL6A/rNUKZk8NGIIfcj0y9ybA3KtXr6Ko/Ce8nIn75Z3Z25f6zukDx5rBUKGtjKAM+v8urtu9z+60z87uTdZVmjFfT6dDXnHCgTn84ipQkhnX6RHoD/zm/u3f/q09ffq0/e53v2v37t1jAmMHQA4GtS/xnbSaSAHSz0zmY/Sxz82ReIYLopW2kIalid1pK/eb7TFE1QrIusAk3uHXq00BOmWArWDR++++hw46vQ8fMLmKqf91mfsn7OHjJf+EMxCmqiwxlQeDZrteCC4jRGkOhXo5CHR31C9+dfNTpFJFTKLVtifQ2J20xXbbVgxWQNRqALpDqDRCimaEUZhw+ynwEHZVp+h9GCacOPAW8UqrcQBnBxN05maeqTQvooQRaxcOhqKD6oTUAaMTz0q0g85Iq04DVDCZlIrx9z5L3aAvqqoTbDej6lI7h0AHERwBlN63nCAZHDRGjjfzaFGDUph7J9S4DsqOFcDjNFehz5cT0kpw/fNtc6J5EyGsBPw2Rikw5FoGFcYWgIBw0oFgrrcTaGc+AkrUS/fqBGN/dGBV5kv7x8cn4MdzAUDE6LgBVkYJsGkErmvqNK8T02iCKz3Lo2Vlngtz6xTo9rlFP9KsKYDIceEsIwckwQPRTZz3nu9rMMiYsyFwjnFzhHmeAjTS89NSn2iP4h6YpthSgtjIfxlz70LAPisQSDusk4NyThD0lDeTNTSvMd84Xvt22F20Z8+etK+/+qo9/vZhe/PqRZRIS209SrFFdTOlk8nazFcBRADoBBa4rzLVUeLJOMN5xnyfq/9zjN1pRAUdAskx9gB0tHQwx2Ak84WGTiBOQsAcGPJ9LbDR+witJ/35Avwz5VOWGMQc7nYB9vD8O3fP22f3Pms//PCk/fTT83Z+fofaOcyhBIDbgBnAJDV0e1CtKHFHKwOBaqa1SQ147KGYTG9Pn3UWHAg73ap9mIDVxbKtMmjDBS6d5xvPzEhobMcQcKZR2lpDAfDJ2qePeaxtDEmawRevflYeun9CZHEc0t9lBjohys1Ix+bsSZw/ADpms+qaGwd0n9bpwRA6QUISVdaIPWubzWmCOtQkRZ3C8K9Zos6sUo704Ikh2ESZr5Hi5GZB8SDM8JuhKWgxylUNf6NpVYtqLpUZtUpsAmXOKEU0RORjbsJUhBei6VbLbU8vomftqY0b0qeIP/2csuYkcC60UNSe3QCl05qFDprQP2jo6DeTwRECIE4YRfwqg9L4pmMKc6D674xLbU8A5S0+eGL4lZB7/6Sxu43IC2Con2E6u2SXpAVTP/Hu6UI4hpJygu1o/5tm0p+vvaNn9jlKfzH2P7WFeJ72kJ6tPjuIUx/Dnyt6gL/1WQB0MLYwz+F7aOi0ZyZjTg2dxq2zTk0v7OvMUYfNBKEK52iaLDv2R5xB3+fsQ6bU0RryWmjWZ4wNznA1NgAM1P3UvhqgLkvTUXAcFcBRajDujRPQgeDh0HYXr9sPj75rD+5/0R4/+o7+rz0yn0mFI+XWGibWrGKD+yMq8w39yYa2TD7Ag7Grb6PN6W8OPHwv9/k27ZEDE6xLCI/KqYkqOwAHAeg+Oz+bpJHRmH3/ad39ubrOtVlYX50lpUbCdRg72vv888/a//P//t/Uyn378FHbbuEzd9qtJd7mHDjCmUMQCYoCqZ5v5B4NYTzes7ZumpdJE1Pr7XTH6YroiACw05UqNOo3austD6L8cP0Ma82oEbaXnqO1G645wxVI4Drml/an3oIUHS/fvust+yOOarlPQwzHq/6MGXDiEtgjHY8lkyegi6xM4ThKwvERL05Kz6ahcAmfB1cHgP4263Z6cs6I2CUCElDnJtMg0NiYJjFEEh1oMgliygNngC6GP619CtIyNdGOIIXBoDIYI+vHOsGvWpgqTTrYEaPya/C7HLWD48KUFFocZyCXzG+V5mOZm/DOFBPhO0fpj+shDWZKlCXxsLaBawxghqWkb/VvHThI+tQ90W93Nh9/q/3BgEf+O2c4cwC43jsBAwWkzs19BYAVGIm5+VpojbQPHCxxrazEkAAXx2ZF0mu7aqODwxSCdJ4gFG3AmS2qGr8JbMkPS8AV7Xs0rfagrq9zEeAOzD80UKOA/CjdFaBrREY7kOU5X4XZEVvqinsyckNW5qYz5bSC++NKfocjgTL2l0c11nlzoYF1pJO76czE2VaZwMz+z5Q+OAMxXuqo6fgO5HDdXr141r59+KB998399urls3aFPGTMwRHAiOcHrgZQRMqXlLnWLhjJijxzenUAlIEd035FLjJ/+e+618fs53xuPw/AFRoy3rtEwM2agO4eAsrSNKt2Bc511ibrWngAroUrB+gmFkZtQcBV37Hu8I/7H//j/2gvXj5tf/zPL6mZg6BN602vnW0BR3lWdaawnwEMMafQTdPtg2sZUKfTWmqEpZV1cDcEEqc9biJ1etPBGMHwAG/6m3VvFehk/puiab4u1+ne4+C7Crc67/heGtPBP7AfRz8E6J6/fnMEdGU/Hj/+jWZAxJobPsEaD7NMmREukUmFh1nzVuJ2A9CNK5VeoKvcM15ogYhY5K87PWsrBCtcIY0dAigi4hOKfJqHyARE/Ua8UBCCqaloBDyAeYEJZfLhSS3BUeuyAjYRCPXeJTwnsNKedK1BEuGQpCNPWFCeAHSVgSBbElIGDGIXwBraI+Y+A0E284SIz5RBDq2Bt0MNUSZdpg+kEThJmpVp+DhF/BxIqy/O5P2ZlZHPfe5aj5IMubZZgRjacuKr5+J7105pjsXwXFvhYFNmUrXTn59Cw9DkjkhRtS0mjS1JsyoZSfilMm1Cjx6NtVESZYE7jUXt6N0Bnfrqv3HdqW0KQAeXAYFdzQ3NuQnotE+6iRe53liOD3VLYQ5VhOsIZBFjBcNnFHoPHMnUJFfT8WEsyqNY19DBjPYO6An2vJuY0U+cWb+fZ5KgrrX1Bi4YiFY9tOvDvj3/6ad2/6uv2oP7f2oXF28aFJUEhASoEIACzAEg4XqNCUCuO/Cntq/3S2Y3HVnT0uIcDiA0cuE5HZzTWvvvPNelBmqAgwDpbXHVAd35dkOfNuWfi3kcpnzUXEV7UaIsaJsCuTiX19cNyX6Rqw8RwUyzwTlWyhPsoXU7Oztv7969bc+ePSWYW683BPgaq9MMP/v4XlpGaLIwr/CHHrkNg3Z3OrNUntHYt96uBBqnwX62/czJrOxzXYW9VeZ/BFPQGVJ/9Zl0L8mx0yMJ2x0Ulr0gOh/rEZtTdBKADn8fAd3fCLwcH3NzBnzDCy4NQIeoOKERmCdTo1Wk+WkN2uGvJmbuT5UGhAeWBz6dEEDPVqt2enanbbZnrS1R3/KkwRUDJqKIAlU9WFBshWUKqAQR0kF0aT9c/26C0aheMZUQdfCrE7gkNCdqLjFrrA7sFDkZ2iAMJEyV6mf8ndqK9Hfhc6WZMwbgBM4Zi5gE3sW0JqssP5EEdHq2M06ZJSoQIqM2bZ1AiGs+fbwVvAks+hx73zooKpGQQwKeglAnsvpb764Bq8+rEnjvp/mpaQ7WGbAgTZr6Up+t+QMD4z3pfA9wp8TWDshwP/ooM6zWs0axOjB1YQHMXXuHARHQQFHzN7TWDmyZvib91PRsrj007guAgfS4XETlFUXL+v5XrkftA82Fm1w1RvnQVUDm2kedHfhy0VUzferUvnLEcW7ocqAqF5Hsd7U4tMP+sj1+9G17eP+r9ujRd2Sqhz1qkIb5i5n90y8NZtboX2jrEcWqKglxhoavrPaly4z6jm2kSnFKY6buDnMg5DaQN4BBuH1EoNgVo1x/85vftNP1qqcs0ZxinVxzpbmX2R1zrZQ68Jl9/e4t5/Gwu25XrNN63VbrQzs9PWu/+fVv28nJafv97//Q3l/sWDsWe08BPYOOTg2FGqP6ATAH0ElXByaMD803cavKznFzxRrgGfv95UTgcdNr5VBOK0XfRPN0PpwmU4AFr4DAYI05aBP9PJjPnAvI+ttpa6W/ncbk3uIZS2XDEdAdkdZfZQbmCEx90CAW6aCc6UYCeP15gG7CtAuQIiGzRK0iq0HEr+ikvd6etc3pnbbdnrPixGEFSpC3AAAgAElEQVSxTydsi4qFCt8cq5V2QWOOcmFhuuGBzzxg43fVhB1mIz/AOtQibBXYTIh9ybc1ro3oSQd0Ij54J2hYbuhArHv0zsi8TAjsYPFDhNbbFsFJRE6T68ekYgeEzph7W6YpdGBY++dzo2d2hnlLwWzfq64Z8/vUJ7yrr5KOZUauDGAOZPb9WRITq136OCfIdGCv33E/n59jAaCj7w7SZcOcyIcOMBLAK/zjxNQEZvW9j42MN33o1Ffl9CMIisT3yRSD4QocdXO6kqAaaOU+hO/aEow1GC40xFFKb06DHTp79a0zugYtzsj9x32X6WK0BzUGjXm6N5dM1aO93F0QVplKSXnMkGYF2kFq1fft/dtX7dsH99v9r75sr18gijXK/vX4e2gsUcZ+vUZYa7Z/YNADtHKT0npci6AR2nt8j1YnZNIBne91BwmV4asB1STVZ+1bj0rFHFPT2q7aycmGZbdOMphJ8xzzV/rak+MOTZToyubstN35/DOa/6E/ZrT8HqaPXYN2D2bYx4+ftJcvX7WT7Vk7O4MvM8hvCAjyuZs7f/pdoFRzyxKPGaQf/tfxCjocdDDMlmHqrnt+DnTVeXXBWntK9EnPZqqlwzVS13NrRJ3e4W8twQgmV/3tZ0iAD99VQH5jnZPP8IxnRoKjD93k+Bw//C1mwDUO2sD9YCSjQjqMSR6yPKFML8Io1Ehb4LWCaSJlgs8YhafHdjIpJV8AvGRK0ACSqMLxZdPWm5OoOrHJQvUpKCOK6jpTDlCK7ylMYBoOuUz+RT6XVZuk5Kid6CQjd6IhjYoIcSXiIgRO+NSeS3pKieDMw7O1O/CJ+6JF+qIkuFBNXD3LiYuAjTMAB6WdoQQpZbYY5P1iBCI0GebTREJrBLfOofZJZereLzFy74+DRCeavX1z5CJAmTkIrtVxoOl9EjMSA/H1dcJOH7L0xelBCyXPnZ4nc7nAJoEefR1DI7BdrbnXcWY4n7mAPn43Mfrf6ru0cz5sRbdCQyetoaoG9DVdyVQ50qFM+immWubT+6Z9XAG4AKIDkNXyrGuZyTszETcFEEUwwvycplqZyXQGulBnqVvIWDPpcKjlU3vOWp3v2tsXL9r9//zP9vjB/Xa4vGz7tmsHnI0ssL5cIvjpum1WyC85nNihkUMkK/oY5ykEG82PzojucRqo8yXfKd9HlbH7Z79OY9ez1b7mk/PLHxGQ0drZyar95jefpdZ0alWA4FfXjOuW5arQNjRlz58/b5e7yOqH67GHkH4EY1QSYMwBvocPnVcuqQBcdA/mcO1ZtNNB0fUiTdgAaeEDDf/nyBwEMP5+AtxEp5xW+NxoHrvwmcKC0wsBb1TVUXR7TydC4f0Qpb9gyo7FCH/AXHud6YscE7XWGaTiNCVIJcW7BjMuSw0mnQRIXGUpPb8H7bx8e/ShmyHdx6/+WjNQiU99TidkSg5cLkAKExzWJQFdeOsMv7gAc11amgq7k5YczAVhGoAOxiF4by+Wq3YCfxJEXcEfBkyCzD7/Q73OgI7wsYsSV0owPB5XNQYYIwika3Yq0RWTwzuuc2nOwYmr63W4K2Egs0uTg5iKiJQ0FA4WwYDcfylGgjEOzYg/wzVWYihqX8/DNQTY1AZcR645MMzMHUXwnrkacI8YcgWOPhbNmTMxBwUV0PkG8Hb733LoN78tb6/6XWkd5sDiHJj0tpRgF/f6/DGfXb76ekL3YybCTuuZ+m5J5kGHbEwvfBfTVO0aPr+fa5Ht6RrtUZ93gTyth/qqz+zHUo7umfeuaOy0Dzo4tXRDc/vV59L3EvZvaL9CQxf3Du0y70utRxSwG6kptGfYF4v8nASjKMgnA3BxAHaX79vTH79tX//py/bTDz+gdEIk9UHuuTSvMuXHKsyVCKAQoH/z5g1NrAHWvJbsqDzRgYOVglK/tSc0H35t3e8VCM+dQa2rAFHfA6lJQv9PNov2+a9QJSL2h9OEmLoRtNT7mXOt/HLPnj1rO+TUWywJ5Dxa3AGtwJzArZ9NXTcA1qgFr99UMizKpEWGAmp7acJPUAegXSLGHXBrnipA7vMJs6jtF91bBVeBPK4VzoSqyGC3lJQkepZ86LTO6Iu7n+gZpNvpF6s5V//I+Xrqo1ibF2+OaUv+Wtjl2G6ZAREJl3gqk5WURuaUJlOvW9EP23VKQOlbx82eKvc5HNe1cvlA+d5No2IjCx0JA29YtjVKc7Xrtj47bSd37jBwYnGIskMgWpHig6SBvkUEX6y2EC/GkSLULVXoIiK4TaYtaT2CWI3IJTFbJN50QCcTGObKtRditE4kRNAqwHIzqwMIXLffh5lA2IKgMVNMONFx5ut9EuFx4ilCpuvob4JkwqzlC63d0Aaqb3NA0bUZfR+xf2LyMRo3neq6CkKdYVGDk6Cg78HUYPj9nJfUCwcwH6YzZ7QaJyOGU2Pk64xnCaijHa51Am99Vv9gGsert0ktT5Tgoo6F2HhUsRDgqaBSAoSei3e0OdHYWECFfNA0b/65g6pMQh0VEEZKGT1b1zn4rQBEQFHzLnApJofnDqEG5cxGwlntXbaZlSKwlzQmnuLcyNSEpAZNY9IZDBeEcJqHrxwKwsNX7uEXX7Q3r1+l1j1dEcykyqoPa+qdGfyE506rPkyJoIOamtZiMhYLoPL1kTbIgZ6bVp3BC8hq7gTmdD64X5N2nZxu2ulm2X7163vhg2Za8mgzcvGJhmsvS0MnLdOLFy9IQ0fevzDJ6j4AOfwNra/TCQdelW7A781BXvaO5lsAZ9FW5BZVnkGCura7Aegq7xHN9PGq5BktNqj4YnuG824MBtG8Ggd+4xnJYDJo0QjnE7BvsgIL18VqYyuHovqG+bnajWAaX6/e/wxcm+6u1p6/fnWMcq2Tcvz8t5+BKpnThMSMJswi1DtE4py/0VQQpKfnhRvuxqkxs1Qo0uVZwGccNm9f9UzziTTtMi/VorX1ismJT0/vUnvHnFaQ1Fm7MzQkUUpMwRly1B0EUgAApb6csfEQs7LClIAEc0Od1+Gv5ADDpUsn8k4A9RyBQt3jBD6en8TpsKYJBolGh7kIcxwmZQeJTojFPPVsH5+Dqc74yUAjOoXaFSY6TmBeasc6QFP/+5wkwBLTEAEUMHSiLeJbwQ7jRnLNkaqG4M4kYLXJZ0Irq/2RzMrH5+BFjtpiauoTgEUdE6+ZCZSBZvQGQEqBh2NTYuHMDdeBYOY+U9+6VsYcxoe2awqCtZZab93rlEFgiMrV9G+QohUAQOtc51zAUm07sNbe8fXxPRf9dW0MmDi9NMMMDYEkk4D72RDTV19c2xrrFbkXry7ft+c/PWkP7n/Vnjx61K4vLpmmiLUzM3qVcwM/xdXwocO2gMlxRLFKexIzpjFWYOL7RnPr58av13gc+Pqer/u8AhEX4vq5Tc0bNHR3zrft3r2zqKJjLz2vnm9+zpOAtqGRhMZss91wvrS//d3XUu3pqPu4+zkB0F4NwUnzgXsvLyMoYmK9yBRSQaiG765bKG4ANPNn9X3C/ZTaYH/uOgV+CGukmSw9hxq/6QsalIPcgNkLVRKMLjr5styeFPiZXSCVAwxghZAaPIVKAVWriM0UNHjGknE0uU627vHD33sGxAyRfzT8SxPQhWOVlQwLwBeHJVxv62ufijYaZuWnlX52TjwroJOjs7zr4ngKOi7bYr1p6xP42J1SY6cqFqvryF/HyhOk9bh2yez4TmzDTLruwGgQfP41iUTFNwJ0Dnr1t0uz1RTgxEnMQNeIQHUQJyJBPxBohGBaSgd2JuYEkB6ATgRX86j+qD09pwJOzYNMCSRKkayLuas4lxkdyzQRxfdkjgEiGMClZjIKVeFIR/PIbRVEkJZfmH6VkIwVSIIAs74tHNZTY+baLI11zWSpSNYcGikAeqZ+UPUHaYUyp9+oWRotcE4MGDtAZhqSNHcJbCmHoO6lKRQaO+yzHqAwKhGozw7g1GY/Xxn56mZZMVg/RwJffp8DVqSf4OkgON+39VrBDMG6fCyuedVvGrvvJzF2MTGNO55L76w8E+S4BHQUPFIYglbF97kzcB+bCyPrdt3ev3vTnnz/qN3/6o/tpx8ft2uk50By83RsZyYT+i8h8TIWEOZm7NHWwYwS5krYGGLCWHuN9TYw5wC3njO/10GiaIifu6o91lnyNiPlDfZva3fPT9rde8hBN5JM4x7sgbnSZHxWJmnG8yO/XiRTx37wPaN5V5+0r0JOnVZJcIEwfDejLWkq8btMrgJ0aMW1l9ozLtT5OdPvTjO137RfcG4FpnxNlkj1xMijRQgPSbOixFum10m3B4gaFNLSx5WyYkZQ090FPylAAu7bWT5swdqwQStYASMBnYCpg3vv21FD9/dGMMfn35gBMrLUwvHwZji6pJIgAQF+4g2GpyJVCrjlJe7kPq+hG874I088nhA+XywFlj0l6ABTXa3a9uy8rbcn1DCtG8wI0LKss1b7mmXLwH2V7y20CzRKhMPrCqxEkmRoOoIISRPB3CmdUIAQuqlmMI6hORNxFwFz5+hOrDJ1Qki3MTKaKViiB/6D+CYKkEfhL0igwSjDGT3Lg1mCYUnyeO9gxCoiTBh6+iD1xc/SX9SO5fqSaMHBGGkV0C+sN/ZFmmcV6UkTqLK0Z7/kk1dBwRxYwPMQkaegmqgGF9I3okgDgI9INboC5BoCdDL3FEAE7tG1SiabQgmeMQFP5jvXwXaJSNX6wbwf4Ez5BUOw2agebKbIiOsjB1q/N4GbGLPmW2ukcSkAxwGcz1WUrgo/qvg79N2LBQQT1QPlDKaJbZrKRwBO81CFE9fOiNk6YBmRtToXITCFr2f4KklDV833ym1GZrhcNJi+4MMa2x5Rlft2+epF+/bhN+2bB39qF69fMu8crqevJ447ZjwTK/NIr3AGdm1/ddku3l22y0s45g/fvTGeYV2oY5Rw41o4nrrcQ36eqmCjM6530QHtMX+WAySst0eR4tyEpnXZPr933k7PIMyNiFYnzmpT/Qs6Fumf0OaV6tH2vJNZKzYTBfu6jv4lWNtFVRklh99fRW3b8N3zyh5J8q+vOecAkdpLmgPFN8W98ymVHEzXv7vGL02uTmO5f4nygmZq3/UzTGEsStzxu4x6ZbgG5iF94qgNzr1F8ytS3ygYi5mmlNg9KqG44O4ATs/VPnj17u3R5Oqb9vj3334GqtaIB0ylwECwM4cVN2367BhOiPQHZibQjkY6hyDZbSRy7GBwEAY6NluKEynMNRPub8dr6S+niNg1ExEjr9Lp9pymWKrfs3QRJDg6wGc+CdY2ZL9G0t5OdFB+jIwiHZBR9rIXcU8Im2p2SWoirg46dLidIYhR4DsRdDAyMeXQvoVTsfI2uVYnpGgBBaVsGI7nbvrp5oFcJDe9ibGLCHfJO/0MVdSea2e+Kk505bIY5u70ncN+IRg9MH1H5DxLbZjV7XQp3dvEPTR7IAJXxNXK0WkvEFgJ5OW+XDrYZ5LWDM4xE+pgNmFSl0O+A68KNudMVQIBEDDg3+lauOjj1GdJv7umTGBba6HP2lP6XgyYvy8B3qYJgPW7r6XGUwGb2lZ/fI86QxaD0th1HQvb091iy3cF82hd2EYmOpbApjkH7IDgRMEGY2AgKwA8tNC79tOzH9rDP/y+/fD4cdu9v6DwsOwJaBnC031K/UxBOwQfrtAY3Qx+8PnRNT5WB6yuKXLBp4OLHKgDNr/fQYefRafmfT4s9yLr/8Ifc7lon925287vnDLJsvtWak0qoKsgA35fvu51fIpC9n3FNZH1wwIQLvfh/6a1xj0Qij3xMEzc+C83FycYuO5wHaCw9t9BkOadCl7mrAu6w5Q0eZYjt12U20K7F1e7tl1DTx80hxagNK8Gj0qN4wLVUJCVIbXnM/Sk85jip6d+u89yBZY+Np3ZY1CE7/jj37+cGcgi59RkpeM8D0sCodjMYmHQoqU5MC6KaKMcTUS+Dp1e+OZNy4RFctDQQjAyKUEbWWT65PCZljGdVyFoglagRTvZnrft9oR+djS90i9MWr7wr+veFUa8QEho1jjsErBmuwyuiND/Shxd6tbBHmYMMZh04k5/FhHg8Q4pMn3+qHUK0hTJUANNBYNOzUOOX4RFzPk2xuKbyUGeMy9dg0fzmjSRsgR7AXRdMxALQcIpyTa/ipQBWRCcfigWNerM/4YQkWsosAgtTwDxAN5ikgQachgnlxkEm4yCBD32gyRurRUudxMuvq8mXQdbAjUCgBNGRJ30iH4d4DR8lxwoqk0HWxr/nD+b1t1TSgDkYyqr35/mRutbnyWG7P3pAkzOrdKjuOZHfRj3hVkbpb/cTWCyBxPQce2y4kmkI0kTrEW5AtRdvHvdvn/8Tfvqy/9sL378KbRuyJNGJhyEBCWxYt3S5SJNfyo5NTUDBvDzdXIBYu48+Hf1Wn12gDfNITe0eextAjUHMPWZuMaDKJiMehEJqj+/91k7PYNvb2iXBCa1Rx3Mki7m3HZAe4DW7LILK16FgednJsE4qkkop6e0xDxW11FvVuduCLChDURf4K8X1SwiTMnpEIHlMjR7g47FHMnK4dcr8Mi/Cxoz/PA0r1cQCtL9B2ZW1iE3eg5Bk4JXphDCnmK7xpMcmHv/NK91znWNg7oK8DBXR0DnO/749y9yBiThcFM7uBKgQ04ohYynjwIPRufgAHwZQm7mhMEEQQ1dmsujZ4e056tLTR79aWhyAoMP/yuYxvDXdnvaNifbdrI9ZU47ONaO6uFJ8C2TvogITbOMoCOcidKQ1MgFoKuSd78vAYaYqhN3/e3StaYFRFJEuQM7ztOIK+4SLPIupUkW9lj0D/x4Bi/d6Gvtu8+7wA4iXknIM8UD+aglAnaCqULs4bsYyL6Dt4z4JAy1Ek99K0gKKDtdc8fnEJCFaVzPcs2DstCzf9AGyqxCzSxAgNX2TVBYgaUDI81PBx7ZN9ds6n4xSebAsj0UlRUCfDsoVJsVaISZLcyiDvQ0TvrppT9f7BH4Ck6rm+ha9c2fpX2l/adrbnufnMUbVCgEnPQSuMG4ez8zjQkEKQJJ7qEws0rZAkEF/14/f9a+//Z+e3D/y/bu9UuW+osSVQAYoYFGlGIUrU9wt2iMrASQwP8J8yeQD0GQjF9uFF2rHYPSWutv35di0M6oBaJwnTN53VfPls+7P8NBnu/lCKhBmbJN+/zuPVZt8Ej7OkYHFt5fnpUsUVb3U6c9ebZvtGmVMNRPVs3NIC09E2u6242o0khZAq0r3CKmqWECUMUszQHsG2uRal3tYYHZQ4/i7pbMECLz3FNgMIEP9+8VQMO636NqCkFcD64ZFhff7lpvF1QEmCvdnDszx6CIXySEOXaqbnJ9XlmkWQcmNKGoKPgw1V0xEiLBmcpcWX47l96WDap7Hv90/s9arnmOSbAiIH9itK34gNo9+r+t2gYRsXc+b8tVJCcOv6PUHjAB5gBpZEAw8+SgnClDAgXhUmkcJ1DVZ0YA6TbG4cRBRMvbC8aBChKjiHW0FWAhCE6YkMP8YUXNbdEcKOBr19QImHYwBwC0Ss2LNFuUfIffmpom8Mp56hGxlovJ1xRBAxqbA8J6utQff8c1WEuYYJ1BOSOojGuA46HNwTUyX4m54LtqOkO/VQ/TgZa0c5pP3UetAPzAUuMgJu3lrgTaxBiRKkLpJtQHjaGCMgdrnNMFNH8xLtcE+1i0zgLHbjb152kP4jrVmXUH/tDUycQPoBr7jdrwQ+S90/lw7VXX8qa2F4BO9RfWEO+wbw7X7emT79uDr79oTx5/13YX7yLNBJ6R2hgFRTElSc9Ofk1/LfwPR/zhqM51TcToYIx9S622r7367+dPv3uKEgdMYvQOxnyvO8DTNQ6ItL461x1Yp8n17PSk3btzlyAIZ7oKj35mtL5OY/gsBRmVA+YgTX2elGXLwAqnXcop6GZdNKsEx/gegC5+h4/teGg/l8tBmyK4YtSJ1T7uz4TfsFXuiHOOfTHooAtlrp3U86RFlIYO3zM9k1U8gW+c00P1Q3SljlffVxrtAqjvp6MPXaXux89/9xmoEpUTScTU3QBRieF6WESaXHfdwT6S4ga9Gakhfg6g08EKUDcSm04mCzms8guCOmg41mdtvT1l3qX1ahvfLVZtl2BDhDMOP7Q7GoUXdw5GOrkWDvtpinWQ4QTAiQ4BSpogxTx9/HGtzAsjn9iQAuU3FykjEPgB4qqasRUMiVCKUcnMoc++piJ8XPfM2wYfOkWhCsRorqkF47XDa6aD4xwn7tncAugc3ImIV+DH/G6LRdvRd2xI5z7XZLJm5vK9oDvcpKnfHTz5elVw1bVxpaoBwQzYWNbXFBDE954P0Mcpid+ZlifW1RxLM6f91t8X8PsLraUzIQcYvgccEDg41Ni1F30/4LrxO6oDRK1XBOkw+AG50FKT7sy1Cz8KRFFOQ0SSQwzbX1Jfv7941x59+2379sFX7eXzH9vlxTsmZob/qFw52FflLGeW/tAUBZi7aKgQMLTtI8cY55qxMsPExzOloCzL7+dCVSW2vg/9jMwRZZ0xrZ3fK2DgYAPzpGhVzVkqo1m1ARq6ID9T/17fo+qH+uYBV8q/NgdCdF4dsLDf0IoqXZKbQ2V9scoQsY+CNmEcSBHDfXaI3KEdyOV5XSwR/TxcJtR3zZP2aADvELqdZkKoWK7CRI3fBAhVVaTWEdc6gI6TxmIfpsWon+3shAQ0PVNr6WZq9VPX+j0O9p22HwHd3x2+HDswNwPOjET08b6WCqtrzmT6HFGow5k+AhfkQ0f9Gv3xlA3IG0PR5oyq6h40gH+IQvUKFNOIV++7MtqRiCsxaECxttlu2+b0vG22Z0x1ssvgCJYAAzlB+hOq/ZmilMAPBCMky8hD50yMPn+WssKT1ooxipiF6XY6yw645ohJNd0I04RjcpojoaVQrrM0J9HEwLFNpWF/usbhhErmJOYfXC7bJTR/GZGodADS2I2giNBoivAJfKBdgpVd1tS1h3fNRKYBEEHV927mVJF5FtKO9IcRtWa53zQGbZ7OKM1cX5m0wJWk7A5Ius9idFhnYIsoZ2oxYc6h93ak8Mkkx9ssDcRIXwRsZJoNn2cHxXq+AzOtqYNIzWcwXiTeDaEC/7sf2zI0kAJtrqUUiBczZCoi829jmbJkoqMv6Tu1OIl9RDPq8IUSI3NAuNlsG/4LKOXBQMKRcFXf79rbNy/at988aF9//UV78/aVlHAxHoKKOE9g4sjEAtMr/kbgEMp3wTesak+87x2YphafGjsDc+qvt1GFmgktKRUAusBSDrILGw7i/HoHBg4K2Gc+9LrdOT+jDx38zqCJrdrDTDSQ5uQQDuei7cNVJM6lntXPdpa5crDfNWRFcyV/O4GVAbYGoIOGLsafzyQghMjfYeckQl1r5PtX7UIby7xxLOEwLAOqhKL9rf6qDR+L9rDmTue6p3wR7Ujao/Pf946trYPTOW1gH6EJEOjbEdAd8dQvcgYqoNOmZyFy05h8iCgGQV1GfdcwGJKAMTHkjRcqBQwiRDJHR9bI0o9zLod3JT2uTRTMlNK6qPqKzHax2rRTpDo5OadvXAA4ZVLPfEUSm5kOIoiME5QBYKaFsV074IQwiFb0dk6yEyHydAZi5k5w1Qdvx9eizxn8nQ5DYtba6XfX0ug3X2+QU+QQpCYufeLWq3WX5HueuvSfUxsOQvEMmVzRtpv0OggzU7D6NCHciEaFWRmMHZoebRsjzA60uxRuZbr0u8wxmn8Re5mCOkhOLYUTeQA65tWzvHZaM0YpZrjNOoNKfJ2ciWlNBfi1Hq6V056Wpg/9olkUZjj4iFnWf443QVld0xrFi2s3hFjDyZxl4DzisvsewtweKYBwHxii5lF/y5wsoBSfg5nHfod/467tLy/b06fft+++edC++/abttu9j0RghyycLpqQmnGalVnM/artdpfdzFrBmzPUegbm6FPVrvh+r+d2nKOR08zPyRzN03dMtWOae6256IGDPvaBws+qnZ6etF/d+6yt1jgru4k7SNBBLHUIaTAj+vhFI/zsCKz4+nqQk4MZv0ZgSL6xFVjCKiCzsQCd5tJBvubDhQoHSU674/mMispUOOEeQ3eSxVQo9L762deazX1X19PpZ+Uhvi8GiA3C42sn+lFB/NGHrs7o8fMvYgbmAB2Jk0WZqpadOlwJqwO69FwIB9aKvNhAOttmHq9+CDN69kqS4PDKuzFPs82i3Yx+ZCnr1KJs13d6YuIFtEmZ2gSVKdAOanIyxxEBXWgO4hWRuE4QBxMbAK8SBjzbyyGRMKdficCGAzoRrqqpc4n0xnzLrMsUMuF0j/tFaNXmHLHv/i3K75TRrgJ0zPG2Dz8YAm9Fkxq4d+2QAIQWqZpeHHxpXgRKNJ/cAzDHpHMz1khejgLVIqwak5ga3sVMROT1rmdrfnytAJ7qHG8XqEgSa4ukx9CKClgp2o7RiooIz9/dHOb9dCbvQNaZhDR60r61A6qYDA1dX0sET0gb3fPTZeLmFL7QNyaphi+oqjik32TdpwoAYhUY5rxbUjtWBRECdpwbCzSAdoml+uD6cLhq79+9bI+/f9QefP2n9vrVi7bfQQsPLX0AfAJU+QQi3dc6cuuBkV9cvOs+Wn4W6qGfA1cfI6AOfBwIzAFB7TO917a1V3TG5oCSAx4XZriH6OO5bOdnZ+3O2TnBLPMFp3uGwBrXOP0GmQA8gbhro5wOTTTdolyFQEpzpfnoYK77JAaY9zHSBM8cdJf8zUGc0xtc41rpCrQmZzy1XAFclTw9cj4K0PkZ1ho4EHfAX9fK59yf63zLaZfPPTlTRvXWMfhz1Jejhu5jp+/4+99lBpzQu/aCVQXIzVMxPhOW3gljaugwgPSk4FhG+fMb5Dm98ZjZkQc62oKvlFTxc9q9aEdlWjrg4LfhGE3C7U+/RmLidduenrT1yWlbbaEJBAMLrV1o7ntFqJQAACAASURBVLIGrMI15BtSEveK6NbRTCXWqbTvjNClYBGNSqh1vYivEzVnRHxmAjp876DRCVhl5ARcqYGCKa4TPuZ9gS9TVHbgXpB/DS8akYNOVHEdEoBqbtzPyMfi4+g+MiW6tjPgjGdmqr40O7omy+dBz3NArHZkrqngT4T/xvcwB2byXAFFgv0EnKp1ipQtLEuW/loCPNybGY6ss+TP0O/6rs4Vfl+jbmweHG9XY9Z7B+ZmMpYfIcA5AB0/Z+HzGHMuJCEpHhKauzngX0Fx9B3DvmrQUK4RXLO7bC9fvmwPH37ZHty/3y5379s1U2BkOm/6XO2Z6JUglXnCQ6uH9lGLFf5y9TUHquYAnX+nfay19fd6HnzMErJ8/9R2/Qz7c+ozdZ3OggPKiHJdtLt37rS75+c9KEK0o59TK3enygVoz1PIaH6qsNkBTZ5f9Mfvq/OM6/EMBzkx9qCLqg6Bd15r4HPCK9K0KRrke7WCI80tv2edbjwrGI3GVc9nFXa9jXoufO7rnlH7/hwXsiVo3QYUfU8dAd2NY3v84hc9A0mUIWWTv3wioIsx3Q7lxpjpMWeALn5B6auQ3m4HdIMEDJ87sao5osVcddS2rdpqvWmb07O2OTljxB3AHp7JOg1ZXcKZsRNNZ3yuZXIi4qVRK2PQZ907B+Yq0RSTEPOYEhtI82OuqxahE/iMOIZfI5L5stQOmeuo+iENHcGcotCUz6prLYepHG137VIGDaCPFWg4s5hjgBqfAzYS+7ZoewRKmC+ZCK7WuH5W+/7uGpUAJQPE6Dq1I1YGEId8YbU9jRfXbSJxBhmdgiUcBGmvzGkC1Q+Nw4EdAB390UpUrQAk904yQUZzo6+b0KDtUQVgCx/R0DhzXKbtVMJW7Hem/iFWnQaj+P7C3z5fV9d79g2n5Wq3az89fdK+QS3WJ4+oyQnNTaQlAo8OH9qI2s3y6RE0cXXV3r55R82Pazc/RA8rUNO1fsY05864/ToHWPX7ORA31x8XJvz3Kmw5KAnwEomF79690+6cnvUE0q5ZZ78pqIXP4+4qggTmAGIFKxOteWrodJ+u9bmWJl2med/r0ffQ+iva2GlJBUY+7/N0KmbKwauA1Nz6iS66QOPX+V7wfjtd0Nj9uaI1da18z7v2XO11sG2+d0dA96HTevztlzcD6TdFP7aMZk0OF/Q6iZSItxIXZErgHM8cKJN+LQBdRL1JexCADqwg7pwHdRNAl5clb+ItfpfKWMW3AArrdg3z1ekpq05sT87aarFpVzAPLQKk3ABihwF+wET3mV3dF22AtchlNyfxuyZPBLUyCDFQtS1zIgtSZy1TEjQOdNmu9qFhEbH29gQK1Bc6pYeTDn3VqHVTBnYwHKatyMTP6ECWwqH5LkuRKSSGs0ntzqotpdGzBL643cdSGbJArebKNVssx4N5htY1nai1qJgDJSH2tWJZsCyV1itMpOZAfmBzBBrP7eBcAKaUIOtzmkAXWkxEvmZJD2o1CRZowor2fP31fHwPEMPSS4n8u1YttcKsHx4p9CO3VrbNteH3kcuMptXlitGgTLOzjxQY3QSnGp8EdJnPi/gPGjIAtYCkkdw6NOS4V+Y5+oel/hrzxpQwh0umJIFZ9dmPP7TvvvmmvXj+rB2udnRb8FrNWEPW/oXzPwUCqnHb1WHX3rx9Q/Aps17ds3OgqQKYCugqEL0NoFWtVmXuztADYEX9XNI8uQUUB3kBRV3D92nSJQK6zWbVzs/P2nkCOs19PwvYE+a77D50Pt45wKr9RHKYeTUrEPFrRMMV+HRTCxZaf9WNlbCi+3S+K7iLubgZHIbvXVgd7cnXM5O+Z6RrXSenH/q70sp6vjVep40x19I2jvKOVTisgNAtAXjO64t3nc1M+c0vj5Ufe/TffAbmtE8kFGRaaU4B8y5pJpgXSCERCzC9ad3X6bRCOxdlXqLtzBnvmkCVyfqE9QDzj0hMFbiZ3sQDKmMstRyIZty27cl525yctvXmpF0BSGZhciXgpXnoAGKjSg9BrNRvPEWEg4Qmo+6CYK1vADsRsjkG9SFJfNFQFSMZC+dMuepGoWqXovUcEVJKxIAKGUkKT0YSxKDQBCUAKfR7lN8OxpYlurhGvQYiIphRjid0sWhThN6rbXSmYSlHNIbKlOaYOgAB53a9CnCXGidEnoiJaq/C7Is+sYg3xxjpUKRtrFK45krPBcF2kFkJvD7rubHXLFBCdWdRDzfNmKoUgOsEtsQIO8g2QInv1kgBgrFQ6YYxy9QZIBd7TyBQz6n9VnkkaeigWcO1ofEIc1pnfi2+mwAClmYLMyljFxbYLQf6xj3/6af2w+Pv2g+PvmuX797SxKoUQM44mSA586xxJPs9TXiXl++jHukIkZ9EUPsedtO8M1gHKlzX3MODww4apXWanI2BjmZT5TgwQJvYh2iH+SulpTG3jMlaHkYwgfaKqOZmu2p37py2s7MTzrfGp/HIPCowo/ql6o8HYuha17JrDbn+lli3zp2nB9GYnB7FXK26/5z74Ok6CYtzdGzkNhz7rF5XP/scVP7jlFxz4wDTz7au1Zr4uouHBe1OV4pMwzIHkh1Eqn+a4yOg+wSmfLzklzEDVTqqvdIxZV1Oe/1cQIfajcqvJjOtDjoP0J8B6GCumLSR/XMCEukWIhqXQQXbs7bebNvZ+WdBZDNQIJhO5IITkUG/3C9FhA2PUU4kZbGnwJ3aOhFvMb2bBHSYt3xOO9C5jpQVAknSyqldMQjXAjrxJfgAQKJONPSi8JOknhTJlFfrXolhw/qMEW2Ka5nCg3nDwsTH4tdZ1Lr7M5q5dQ60OWATo/vQbicICvTT8+Cp/qyCA5ypEKyiYgWCXLi2Ya7l2BA9mgBMjEDzhfXw0lveN2nSHPwJ2MnvnL5RWQZNwM3Hqudy/jN4RSW4wChlVlJ/AOhorlwBqCA4ZYAt9WOiVbRghY5Trg6soILnXe52DcKJIhZPWC5vlG/CGZNP2wQgZiqTJTP4I5ntvv345Pv25Zd/bC9++qkddpcEe9IkCjQM4ArTbGh7MbbLi4tMSRJBUQDeOlOow6m56+fIcuXNnZX6nZeF0hnJRe9npp6rCU2w/aE143vaC2RP6GcqG9N+of8YtNXKjWb58GjhgIvDetl+9SvQmBAQ8XLgob9FY/BMntEEkXLal2bKQc0EwDE1TKyxvtc90hJrD8Gsq344LRHtgobOBVafG59P15bNabvq3KN/NVefxumATvvBhZa+z636ir5zGqn58TMfvweYhoARlVFCS+hnce4ZPu9Hk+uHqPfxt1/UDMxJPJMDGTGgH9TQkUCP/BMzfnUsOmPm1psaOkaqdm1Cz0I6O1f0BaHWKiL9pIVw5uoSV0TESlsBjR2iRbft9PysbbanTH0S3Yc5LcxozgCyYlYHCh1IAQRlaZ64NwtIG8PwdpxIOBASU8J3Qegjk39wpwz353il4cyIQoKuAbQdjOi5BBaZHoRt51r2ckrmK8J70rFeJk0AvrAKBqy5DaBpbHUONE4n0mqjmiL7muVSZZwOnyumxPbBxKIzvSwYAZ/5zNX59YoguLX7BAIUGsio68U1SZcD9ps+igGYNYc+HjE476/W1ZkfQd8iolnDbBUBLBFnoTWN9A7elg6E+owUMFizEE6QSDtOA4ATgASEqNG/MKdKSOnzmlGI7bBrr1+/aE+fPmkPv7nfXr74KXqiOqzsI0ypw2zLMWGDHJCSZMcoVvjcxTNTyLHURT3wxHKkicnOgWOdDa4Z93sA+ArQ+LlYEdgH+ZiFfXOyjyc0Ih4Umm1Fe+dku+avg4kEf9W0iaTJaBcpS+7du8f0JRHl6+tgJRik9TffVa2L15id0CPTyMnkWtv38yphQmZdXSvQCECHcaj0mhNdXauz33+Dhr8nbIdANQBrBVxaQ++jr6vW3c20dS8IsOrcSoOpc1Dv1Z6i5ruv+9BY60z43nNg7PTqqKH7RUGWY2d+7gy45BNHYB7QjYPLGLoEFyHnTl9hcqUOiHR1ALrxrEhCGgBF/z/cc5JFgCr5IFm79EkyrWLCkWww01GAgW627eTsTlufnDDZMMCeE3oy40yNIqI2CBOIWBBr5HJy81jVzjnTd+Jc81uJMIXmdMxH6NkiH5YkcRL+xc2atJVwkuixmkZo/fQMB1/y9xKh1W/VJOKArj6n+3QZ8HMtooCNMweBHAc9YjQY686CBsToGKBgTN2Jrwcd6Ho9T33X2PTZNbI+N333mTm3gzJI+S18gaqWQe16X5wxxtoOrRVBGzXJ4ZC0wT7kCAHoIl2JfJU0xzo3TBOyXLf1etuQoBrBPhHRGqky4NfWY8HpexjCiptM1zw/h/b82dP23aOH7dHDB+1wtY8chSqALjXlAhUiRoQv+oG2Li+ihBfHNbh+MNM8o9xb5Uj7HvS/eZlMnenThlNL07xM7T1KMxp1067mB1HKhJyM9g5akS62+QgrQC9XBQpAI+ejKpdM6AK6Z8mZBbxpsiagO2337t3pYNwBloOQrrVz5yyLZvb0Gg5m+tkzYcvpk6JQHbz3SHaL5gqgFDQB6zeA0BDetMZakkhyLqEb+5ZGajsuU+uCfqggXH30fte/pc12sOXnWW3fRm+VLD6Ad5S+8/OHdr10n2tG1fZRQ1cO7fHjP+4MfAjQdQKMAIN+aiNf2vT1MwAd7aO4//boWdG+MI2EqVAAjgRJ/nPFTMw+KehjccW0KdfM3bVty2342J1u7/Sui3kfUJIrpWLX3slxPQjeCLLQvIg43iaZumnEJf3QqkQ5MKZdQSDH1a4tV8Ovp4OSTNLMoZWi8GIWMp2SyVHjxCKeE21bNwlm1Kkmgd6KpvmYgH03NZn2Q/d20NGT2450BTUgpWpF4bMJ7efVZqRb6YDMAJGbZMVUHeBpDTE3Atxk/pkv0EGdQKXm1rVZHbipZizaY/xIACSP3BXg6aDCUuK4NtD/VqQh2tssYfZHKzo3yFEGYBfuANorbB++ayuY6NfUOiNHxtBWAOJgz8DcO4Qk12Zw37y/aD8+/b49+u5h++H7R8w3t84oTM4pz2KcusUytG96Yd/Qmf4StVg9kVFoHTmnvDGTE89UZXCwM2H6BujoS3mVlV1yD2vtel8KXOSaZwRuRHsHUPNzOzk32Puhjus5CpNkTEzXPGcZn68z3kH9dVTHgbn7888/zxrUkVBX1wg09DOm9EL5hcal/SFA5ee7a5YysEL7EPf0dfDqIwlkq7YxzPMBahC9rPkQaKpWBYyDFgT6ICedpt/lyKOnex2w+bo6MJaA0mltVsuQVlrX3tizSeukqYN2WGfQ/TEVhBf3h8tBtRaobxVwan2OGrp/XPxy7LmkQ2rL0q2a+el6nNyIbMprIto0pJ+g3RWMCUVBmzWqUlQCJS1ExhDmWiiGLMDNRLwe7q5pJhkmFYE6mcXqwiLHVvwWvmVkUst1W23vtJPT07beRo1YAsaseclRdsk0weQhssKH1gwMLCtVMBFrFESvrzmAJxAhhh3YK8arlBNoC7SfRLbng5tK0s7sB+gLP0KC8wR1Ai8ivgIhWkRpJSKB7TC3ou8iiJKenSEThqQTuNoO4BEVKmTOcmbs8yEGIpOq/OMQgRgmt2sGTrBAtwHFOU2iUoxo/vHMrkVM8+kWJshd5E9TeSt0F9ouaU+RUgU+Uwwm4Y8jIrUCQo3ZHdh9jv33qTbWElin5u+67alhgxaOKWYyEAiqpq792ySAY+qVkTiYQJdrEbkfmS+O6ziSUuMMIAL1p+/utwffPGhv37zJhKsBxigkBYfPyFiw8fgbUHG/27GE1w7RiiVKPcBUCgNWI9iZufZcByczQoH2VmjbA0hxb8yYbGVSdcbMFD0ZNBM0IQAd5gdz46CbZzhNxdz/sVhtz/qzTMxHwBcOHGEKD9+sUS+3Yc0WrZ2fn7c7d5CyJFPn5PUuuNF0nRHKAnmVDijpO4FX2JsDdKXpv4JDATK1g8/SQOm+WNvhVoK9tdtFFQ9GI+dDIro+6/0qOAk7oiuTo7aqTMo6Z1Vjre+rgFt9gkU7nC84rfG5cRDW6ZzVjXXhTO4jcT6G9hBroTPu6yIarH68eX/RibhT86ptPoKH4wz8ImcgmH5AMzr5ptYmXEzTNHqj5/MBCh8aoB9cP/SuAQjYJF+xm4DO22fJwNRU1ec6gQvCpqJl40qS8MW2Ldartjk5if/bLU2uUV08Ig+XCeoQGBLthvQdErWiC9PHT7m60kwlwuHASPPg0jB6NWfCVPoH+c51AGTEzCX76VxOwZ/PuZ7nRFWgobanNuV8X8FLNQuKcYMh0lcsE/IKDGltpEULPjpIp77nnCGRLjz0EyhXLZrGJCbr92rOuQZiwlkpAyXnuemZRy0IP804SPuSTBdMHUERjExdLdsyzd9YA2n/9FyfM41Hz3dN4VSboHEHeEHJqHBTuAogqaz7AEuMsIUyeyS39kCMwaiEUyG47HswzNX+sr18/qL98OT79vS7BwRmvo5XKNFEYJ5VVFLDBpCGcaC6xps3b7jnBfgdTHA/pTmQ0dYJwAjoSyR01ySXszsBZrYfErr2gzvRWJY2quDwQXqU2n7ff7h/h7XI+YevsEAuNXlZcaADhYZUNet2586ddnqKUmuhDUYgku8D7UHHwQ5se3sZ9KBz6WfWr1fbmkv9Vp/Z53QZaWtiz1y3i3cytwbdr68hfMgnMLTH8hQQWHKA6TTXAZbWS36tepYDQRc4fWy6RudT500mV43J1zCE7eHDiL8ldKI9N0v7uDVXR0D3oVNz/O3vMgMV0FTw4IdKxIbEMChw19CxyH0HTmMo8s2pzPiDBHQmcqmCvExQYs7/karkJsmJ2rD1RcKW/nQRQBEvRcgK2A2CnBIcJfVVOz0/b+vze2252oQJlFGfSmuSRasmQQM3AzqU+sQJlmuxuhYipXl9drPkYG4RfCFAp367hMnxlXx1us4l1EpwtXYVBFbw6ZoxJ5S438eizx1UyS3KRNtq/vB+1t+6ppAV7afStgi7xoR3zV/VGPAZyaDRN/hlRXACcqmlaVEJl7F/8lmM9M7zQJNbpi3BOAWGNDfqj+ZA45IpSWvk4HcAm/CZY4QeQd04gzGWwZDUN1/XeEbk6pswKPo5XbX3b961N69etu8efNNePn/e9vuLScqdeBzSnxyYdDkqP6Spfh/5yi52l920WwGdngmQrAhqfSeNlfaJM3oH9v1606horwFczScsGqN1YDNHk/z5Dh48LY/u62kIGRwTBmgHTNM9v+e+uHv3LgFdP2NQ85egItAjHQUHr72/adrVuCVASXjUvhYg8fmbA1MOZBBWJJoBQPf+4jLBaQSGhV/y9MUzQmEnK/4Esp2MS33ROeAuNkAlvlNpg9ZLwNHPcRcGjF+4dUBrgbPkaVr8Gc7vKs3SKH1P+N9HH7qyEY4f/7FmwJmDek4CCgVGz+lTg8pu93mrIO3nzMY0HiyZLStM3ERvPxfQ3ewHa0gkXAzYSDC2PW/Lzaadnp4zKpbmCv6T9lAWoNBmBCEZ2row7Ux9N+ZA3BzAEpgaICs1oZiDErUnE4JLnA7OBDJugOZ00K/tCYg5w3BwVDWIzoTRlqTmiDIOYATzTmjDQhs1NJvxnTMCXx/OA3LUmam1M1wzvzkgdMJdwZ0zUPYjc75VMK18fLzG+l2Zs/rtGlMHbx3UdvNl+JkqfYID8/V6w4TWfS6gEmTewHBAR4UGaIHoblr8GNFOtIXExqjogL16oD/i4XDZoJl79uPT9u2D++3967ftar+nAlz+TkPQiDRDkSiYUQm8ZqfgBz9+Vo5OTJRraYiSjDpWPRJe56ueA92vveEan742Hg9viZ2rps+ZeNXsuLDQOyPTsFwMsjoIBcLUKl9nUmet/w1BahWJ0+E/d3ICITAAj/YOPmtMgHMe6OBnVe06cL0NpALEaH9p/hxw6lzhO2mwVCmHIPHQ2sXF+6RbEminASyiDWuCudT6FpKv8+ZnutIIny8HTVoD3AtfPrzjXpi0/WwJfOteaej12YFeBY8VBDp98efjbwFL/H0EdHMzdfzuH2YGnLHXTm9MOzfVAPwtAF30Bn5sN/30btfQifhWJn6ToCgiMCvVp8fOAZGviyX96pCYeLs9C7PhOgIXCNjSSfhwjVxPwYCHPx0AXphl5+a2Sozez6pdAmsgYe8Fr0eUnph5lXa1hvq+mkh9ftSGGEIFhHPX+jUThoxsFsHNyMSZ2w4gJhN8dqaV3+O32jeaWAGyM4EwVkjpSTSXFUT5ntV4XNvp8+QA0iOBxQTZX1poM3mxVaRwRqk2fY1da+cMwk2uAn3OrNHW6O8IXglmBr8lAIxgquHoPdKIuJYvZj+iZQEQ37541n568qR9//3jtn9/0X3Rrkx7JAFiucB+jZm8PoRWbgen+YzsZFJnuRGkGdb3Kve0LQQrL8gFTAVsZyii9l09K2LkAt9qG/MkzZXvQ43D96MYtV/noE/7qd7re941SHOmvOXywPJsMLlutyOfpNKLqD98Z8Oxt1xo6vs6c0DqHgFBB066T30WYHR3CQEsP9OgIPq8h9b1IgIi5LcbHpTD9aELStfhM+i0cwgRQ3MpQD5HR9R/n4vahs+5g8I5Gq69oe2E8XZhsgSL+Tn0tvQ89ckB8su3b44+dDNn9fjVP8EMOKCbMs4PA7rKZD91KkYwPMlxEJ1rVI68WZliTkP3oeeQ2EzSm/TcDIwEhXFFmsBw5kfiWwC7k7Y9O2sLpDpZIsUEktrS5agtlmCu0xQuYY6+GQVWCZoTOv0mhjVKSIWG7vowTI4V2IgAulnXCZVrhQSq1EYFnA7wXMvhjOMm6AzCTgdyaIjAsCDZJ4PY9JyFeZ1VUBCRxTuT8hIUXrcDAkIy4pZO7pl+wIm4E2sfj4MDtav7+ooDRCVY01x3rd5lgvH1NEUJ2pIfkO6pcyHGUNPCaA282obWWtF6ym0oZgpzHwIZ1oz8xX5CvyJtjZhaAERF84UgsdtfMrfc8+++bS+fP6MGREm+Y76HoCGACUAXe/bQLt+/b+/evo3URKlno4u+yt7dEpyiOaauO4Egn8fcbPHS2FwIwfcCWq5J6/vcyhO61kVtOSj0M1af6WfCn+n94jVX4XNZjQLuPzf6uWONXeSgA6Dr+9l84UjJAHCz3N4cmBAgOqRGUGPSWvt7b8/8aDVWzSvaGz5z9ITufQOggw9dAL+4k9p0WyMBxsXhIv3uhj9uBUY6h/MuI+M+zX/Vcvo6+pnWGvk6Vq1sP9cZvIXf8V8BUg6K5+jWHL84RrnOzcrxu3/4GaDmIKnaFHyEqbJHuZoWL6RQsIL4D068tpxFY1KCktT8oAJ0EX2FRKxLSvpz8LGCERI6ArGbU1+JUCXiN++wfFVMgbFui815256ctPX2lBGySBkhRos6tQSAiAFYranlCHAEonnTn8YlWRFP9SmIFmcnA0SU1iWc5ucIndrTb5Uwqm3XSjh487l004XPk4MmAgqVKMv5doLO5LymiSNoQZ6zfEELxkjTZCQdxFwvoxoE2kQlBZqywwfSx422Fc3nWj4xC3xXCbg+S5r332XywW9baoSDyUnbIdClOUOCX/qZJejkWclqEWIi+Kw5EYNxzUQHzMsrahhkTiLIYrJppCYBWBu7c7naR2BCst/NeptpaQ4N5sH3b9+0p09+aD89+aG9e/Wa7cJkq6BeavAOYeIK4Bsgmwl2MzcZEs5qrRHxqbXxM+IAQ/sXQRHaL3Pnzfc3ADsvL2lNtMa6XzSIGr8EMOrHjgEtCFqK/6ragGjSOY2fnxEfk9bY+xd/xxnktTB9XykReAhX8Yyrtlmv6UOHgBKtuVdpEMhH/7T3HNQggtv3RUwLJJtBN6ogJpO5xqE9J+0l9puqNZAu5pzg98v9VU9Z4jTAx6/9oXv97N1GQyrd0L1OW9Tf+q41dS2ovtNec+2q9py/+56TIIfx+nnsgLukfJKwgmccAZ2f9OPf/1QzQKZb1NgRfTdcaD1oIhyKQQDhfRdZ5VezgC7ur4COqn/ZJlCLMgM1PhXQhWbt5hKotwQIFs5++2LdzDLfwGDXm7banLTVZsOSYguAt+xvzIoiZAO8qEanElw6I3Gi7gRuALrw64uo33TiTzOcCK4IYAU7Triq1sMJr5iNa0wqkReh11z19mgCXE5KPXXGk1oc5Y3LySAIAoHdpJZIzFREn9GBS+QFCxSPd1ZqQGUE00xpvsRA9VzXUEgr5sJIBa6+HnoGTMR4+TM1Z5Prl9jjA7jqGuX4U9mxru2w5LU+bgRCOMBnYuFMti2NHtKqMBXJMjS/AkP4a7PetN3ufXv18kV78vhR+/H7x0wUjPq9TFmBCFbkZQOwW1y39UppN0LrRma237eLt++6Q7v2D7Tgc2DDhRDNOXwlnalijAIwDgB57hPQVeCn+Z2sGV0coh++r6/Wy64JDJEnUmz4XPr59j67cDLXh/jO8kDCjSBNAl34oMCyb2enqOF61gEd57P7Hg9Qhq9cqNG5UkqeiXkQvqdpXtYYJulISmohjbmO3ecrANZ1e7/b0VdNz/c597Pue11z532s5kwJND7P4h3+nQNo7R0Xrhxc+b4RSBfN02/6vvsLmpDg7YtG6FnS5kkg1Fwdo1z/qSDMcTA+AwqOiJRISZxKGmABOmpWElGFz1do6GDOufFKhKWQhC6NBcxLYBQhGUNDJ5+3YSqt7Sp0Ifo0IlDnAJ0zjblVHzn0/HkZPLFcMZno5uROW7AwOmqkxjMJ4lJdMfL1xX0OlkRAnJiJWPl3PT9dT2w7elu1J2rfTRNOwAQ6HORVwFYZpxM8fx5MSHjBHEciHeG9obkIzsr0DehLXJPRpvTTOlBDRy2XmaeA57B3qOFjibaItIOzvhNkMq6MRq0aFgdf0qRoxtR/MaMpc06fPuUrS6Z6414IBenUhghMYNq+2wAAIABJREFU5KwTwxJDRR8AxtA+Aexm0wGJaxpi3iKdBO7VXA9ABw0d/Oiwr7AB0nxHN8Os53l11Z4+/bE9fvRde/XyeTsgKTXxMDTGYUaNqk1oH8IB6siGL97V1T6SzL67YMCEQFjX/HwA0OEa1xxhy8+BvwoM2JM0aQqc+p67cRZzr1QQBnzFM5xaOj27toVr5APoJm/u+9SCOeAYAG+kv4hAkzi/rhFGhr6Tky01dEjmrHsF0hxgMbdgmkJ936GechW6OAdptq7aOQdXpIhZBk8AZXJGkzjrN84FQN37CIrQ2a/Az+nPHMjzcblwqT2hNfC97ntjDkQ7+PO++Xrqb50VaSrVH7XB6St1hPVMnUnXujtwPAK6OW54/O6fagYmTBOO4wJv3TQRxWACtkSqj2BKoPJzgO5mug+fsIBumSC3+9DgW2gbEthdR66n6X1RSwI2JjFFWi9Sa/dBxvHRFcuIMKLW1HKstzTBQlvH1BHM+o8SVpFhnfN2pdqOYX6dgrWpb5xr7dAdEcQAg5iU4acj4iUJ1QmWD6Uy1BowoGvx7LkoTJfgJ6XIElBpbvfI0dUawcsyzYQKaKAwgDQtyNOb5h8AOgAiMLqwsII9RqJWVh+BVnIJUJRpAU1TTOCRAsaYowEouj+cRUWKaM+BOJ87rQ/MkLJ805wHM+Vq2WhOI6BrLAcGcCrw5mBSwRDOWCooiflE/rsw4WpNmVJlsSJIgB8d8gjTdERAlhryK+SGe92e/PBD++np0/buzavwlQOIw+mJGIkO5qhQWsBXNIAY/r9/fxE+dkpVZLnW0JdqcnWGqn0j2gANnTN0/9tBAecjNW4HAbsU47gXJvMQEckSFJxh54GIXJHFcd+fR42Pnf++HnhOAroKbGKcMYHxN0zXYab2thEUcbLdMrFw5PBLsyx8SeVzqMhkLE3OuwMd5Vj0PYh5UIJnBz8yz05oXibxljCo+fN3N7++e3/ZzbFOGxxEOcARiK2asbFXp0B3AmJ77s6btW3rs127XgFfpWcCZT5Gzb36LqHNhSy/T9dXl40joPsoIzxe8Pecgb8MxNzsOZmvATld4YBuRKai/M4coIt0ofVFzGJfMlryBqCTJ+/NQIkAkFmg+QDiC1+kyP5eifZta+KEVSbaSMWB5yWX7NwMxdLD52lzctaQggL+dleszwmAEZqXeHyA2ErIKlHClQJ2ksbFVFrb9gmqjM8ZqIOX26Rkf66Yj5e0qkRTkrhyP3VGlKkuoFUDgIPWYw1VGzRvOU/M9wUtm9XXpH8khANAjNReXC3grA2QE3VrFwfU5YzEunppTq4Y+TndQ/Kdcz85l95xvQCI5ktgDO2zniwqIWS9VYK6K5g1U9vGdCyhYcKSohwYz4P57Pma6VkC3dwFH4jy1Xiwh2KvQBsIMIdSRwB32E/7drXbtdevntNf7umPT9phB986AOowFeLQLA7hI4f/UR+W4SYEdABx7969JWNHf9dYNzt46gfOjc+fCw/OMDl3M/62rilGm50WCUhZNHPV1nctaoIbB+7+9wQImSnSzzcg7o1zV9KLCKCM9ZMghlk9tP3upjCGbQkNHaJcJ4EnpWIM92MxSff+LEd9Ue1bCRI6x50mZNJm1+RLIFL/ReecHoie4B0+dB4p7GukNjpIp/UhhYkCtG+jN9Ke+fzLXKx25wQoPaeaQB2gScOqPenBR362PBoY49P5FJ3TGmuunOa+vXzfiYpTF+dLt/GO4/fHGfhFz8BtYJDQxHY7gZiVAV3QD2laPmwwZPwV4RaViMc14+iwGWhqBjsfv9dMquyDAgqm1Sbk01IBY518NEn/reKzE4OVD49Mv/iKeonMR7BiQAQKdbeTc7YBrR1jazk3ofOZStBZ+7KkDBDBmzJEgJztpIRRMD1w7fANDL/FSIh7RVPOADBOpEPpEVUcuMZIBpq5xLgmWYpM/Yh2InntbrenRkmrxwhhaMxAOFkuKwFa7gBotqBZ6HnUdGcyeMxKaFiw1MO3Z4WITmSEidXo1Rnc9MrIQWUIZDLcAF8OaMcYIpBC5kYBVCfqnAvlx0tzPwFbmlWpIcssN7z2KpgFx5wl8bi7OT/jJSAkUKNnak0i4jXakjYWZmYmdU2kFRojRKG+ay9+etaePnncXr58FlGZBMABPLpmCeAtkycTX9CP7tDeX1w0BD4AAMbBWlDjjjFgrsKJPPbF8AVL7TsAReYZRH+lRUIrAIU6z3FCrts1yqblNAhMcz1gToxHc7N1dw5p2nITcr4KSBMzD+3vkAtdEyqGLuAn86zAdOyPWOB8izQrPQoYvR7RKEwGs4/1GfsJQS8H+s+dn5/FiOmzGMAv3E+umbwakaWRzHpQsn62sZ80HwmgRQLVXxeiNH43xeI5MU1ebtHoaPpK4prL3b6nTdH88PyyzuugfRU0q+8daBvA45PlbpFr6HPdgWr+NuZoPK+Cf29Tfw8eYmA7++yCUl9fJuUWmHf/7KHN13M1rqOG7hcNSY6d+0tm4EPaPUX2dxpFpjJ9mvxTHXspiEBtTyXnaWrhOMjKl/TxkQQzUwVI+fFNQeKHWqFWaqIjjKtFGklMPSCEwBTEP5IPKx53dXLettttW203UUAdWjxBv4yGFXMPQ6WYyVSDIwIb4BBAzVIjpM8VzWsEQmDCAYKi+HtqmrIihdrgGDKgAUALQGykzpg6n3efLiPSMK12KVo1H1MVRG0PNKK7fTthEfkBWJ3AO/H19YfTv17dvNX9McfKxXNQjmvVrlGu6/pAzRrMX84Y/Jm4e6SDmWb/l3lUT5D2QaBPayVQIgYo6R/mYmglAYypJE5NoIClt6M1dX+umIPIcUizN9aWpubceWlyff/mRXvy5If2+PG37Xq3a9coNUcTJpwPxbjiDIVSMxgfxgdHeAA5aOaIpfJQ4n21OLR1pkQJ81xWKCmCjfYOBAEH1n6mdK45zkxn44BW2qV6Dh1M+DpM9keaNF3DomvVH29X6x/+vTKfxpwCKC8Umguw1v05NxOfNrVX/bWwTlCknp6e8KxTg5pVEgiy86W94BrNCRgzfy9c6+Ws0MQkGMKCPnw8VfPldANtuIbuouegGxpTzadAXJ2ryZrmntCZ0Bnw+df1IajAXD0ieX0963PkbzoEi1E3V/MnWqk2BbIdUAagH4K3+hNtTF11vA+47gjoPsQhj7/9U8+AAzgGLySgs0CjZB7OjMlOuvllesCdEMY9Dui87NAUCOrajGJVdKi0ZxOQdtPUO2Hk0b18dhL/W1dxqAgY3TvIeFusNm21PW2rk9O22pxmYe7rrIUZ/jgcWwNI8/qDw09naANCexLXDsYUcwAtAO4H6IuoW5iAcV34X8EfLZ2EVUoqF4hBB1b+Koj/NHLTmY/mXMXg1RcC4fSNwrhSF9l9mxw8SMMgEDUB9mku1zQSjOSYuCxmtgvlUtb6YP67uMuFEPwt4OS/OTNysEZwk1oY9ZPjSY2bGJ7uQZsEa9RuqkzdSHmj3/Uu7WCfx55HTmluskIL0/VgbcAID+3y8l17+eoF05HAXw4VIKj9QW46gu1RtQRaPYIIOtHFfLB810X4yw2dJwBj+j+hsolyzpEZ3tyDnSmmP6SfGe0DPQ8BFpyjkhLc90sFHd7G3FrVI1g1OmrPgaHWSXn0/BnUZi4gTmVVkF6QHproGL9SDsXfrqGLM4II5bOzU2rlJUCxXzPma/TFgY1HAPvYfN85SOK4LDiI5ztz2mg/Cby7tk3zIbC524XJ1c+YQKfe8Ztf44DupiYsDl4FeGrDzz6+E/DSXGi8tT86M5onPUNtaFwjElyZBSQgx+fpnmMrk7H7XsP5PKYtqSft+PkfdgacGX5sENLQdcL+EUAnk+xtGro4oIMSov3JtQz8GllGazkw3R+asLQx9cMroKjvP5AYOc1AIgZ8Nw2a14r1OYCrz3guiAn86zbterVty82WUvxyvYjoTRmilojpPOmmDjGNMO/GzDoT8sSy0hiE4/ZYrTCXhXlRxKqaT9A0gYsNYI6hQtPnua24P2AaZNJbMMQAVfw+SWWXnLN8lhzd3Vwloi6i3YHrKjQS0KR1JsFqGcOp2velGJDMd6uN+cBZ4mBpPdz0IwYrJiiG1DWDxdFeWhC8K8GwNE8AVTR2Z5CHMxFnaP361JrGugQoh4YH75hXmhOvMCrkDHvbXr161n784fv25sUrVoHgvGXuW6YlyZf85aitu47AB2jm3r2LlCQT7WUGF0G3HAAwhIUACeN8VAGC82ZaXtdei11yfUvBPgcFPieV5nwI6Ok+7Q2NR/u7aul62xmk4GAv5no/oRRa42h/FXkl09yOvbNeh9tBpIJZsCQbAiICVNg6ZGm5CWgJ1W0EASE1D/zq0ndR45IWSrnTbsxFauiwpn6eKnDxtfY+4DlXV1ESLBJOj1QwEloEkDSXdf11dut6agzqVzXh+poLLPp6OrDSfvZn4zsJgQ5m1W8B1gEsg/7pFWsbVKq26+v+bnfZqamL6IbRP8Yaj78fZ+AfbwYEIrTpq4auuri5j53iYX3Uccimx+YGoAuXOv6HQ3q9n6kZUrqe/mqAjtGxN7V0HwOz8sOZEJ70wQmCOiRVaMY0RppB4T+3WmU5sS3z2cEMBE1aaycdvEzNClPJN4h8JKuVr0zXtqR/1AAjAYbRJ/i/qV0APbaTWjmYLKlZS/+psJyG6S/aGoxdZrvtak0NnHzXmGAY2ooSUUqghxYITG76lTmhdcKO58hnyDUP6E/VtsmUSabFPh0YAFM1amP809QxBEYWpOAaOP++Mh4BM4FB+I+BX3MOMg2LX6PniNnoPbQTA9ChbFecm9CuIjnwS5TwevqkvXv7um2odZW/ZMxg+I2m7yhN6bFvkPMM/nLQzjlz7uuyOLBWM6E4+x+pTOIchg+gn4kOUulEOC3PhiFw3NLUALSkTxcEGF9HaWQ0B9oHDmpuo4YumLiZsZoK5/pdnxP+hpGqRa/oG7SLAbQZmJPa7sgvuKK/qoKjNhukLLnH2yOTTWrhsrKJ5ozzygkdc9pBBXMMjnyfsabFPNw16vGba/emIFV7IkztaktrKUCD+wEKq9AnE6m3KQDnQthoL0yp3mcl0cb1qs2q9hRFL8ApjXUX6NKnl/s3o+G1X1zQqsDd13YA2AGwRQ8CZN7UKKpt3HsEdLedvuP3/7QzAPrD0lehoAniXzR0c4BuTMjNaM841Dc1dIQFqQEiKU36q9QYTowZizoBdNUnD61Bmv6ZgM5860Rsk3T+/+1dSZIkR3L03Kt6GULwAozMBe/iHPAkfIU88Qk4ci44UwhMo7v2rsqNoqam7hqekb2gMTLsmkgIpLMyIyPczRdTV9vy8WL+8lN6WNOfKmSUdWAXy2Dolshhd3HBzXAOh2o63sukHJvYQdnoW+JZgYR+0x9uqvKloplWyk6bJwcrqzCkI7tv/EOGisp4ALggQdS0zS5vI88ZzLrNPF1P43Fty5Dv95ZSoDIcKlVfOA5+er+zCpAwc/aHclyg7NjQP8wBhJ7TK1AxbkOn92EtXoGEMfMr+r5ZrQNEhek1J7/3y/vpwBGMCS5frli7dT4Hg/JU7u5vyptffim31zdlh7xh8BuM2sFS+AgI4QvO+fOF5gmZuIe7+5pA1k1zYlJhkl3GekPaFEQWnwI6V9x1vIJ9Y3BIHHIySITl8wjikdSY6VViYldw4fPMx9Vl0ytrZ08c0GluOwPl93FAo7FzkB35+SK3X1tf/A3N3weU20PsbqxdAgzmmgM7R+C9Wm3Kixcvs0IEwVzsDyN0Tvi6JjOrOal9s1cUDujU9ri3bVt9v309De7fVdiIfTt99WCG1ytK783nMWccTOFarQufzxonn8u4l9h1gEUfSz/M9Pf3+en90HuBWHeHcDCog5WDXQ9qGc7jYek7lzXeT4Cun43T389KAr1Cz/Ct2keZRj8H0GlfCuUihWAJQrP209DfAWAOTED+eJ7MBvPcHZiMNtLSDqs8oKH7mlSBmPG8wXV86Kp5F0osoyqjIAZtsfGjnsXxO0HZ5fGcHjuoEbtcluVyXcrlRfiJRckw5MQIziSDCeQTD5YjHNwzktBAllgBtcHHS0pNbcEJFabfBgpaofAxRup4IKDzTRviR+krKPN9+CGl7c9LnClfFxT8Dp1A+o2MyLXyZVQuAIPI2YdnNU3oYFTtdb+7qBcqky+YxkxwHH0Gw6hyUEimuiQoVXkt9UkKSOYhKQYfO/XdwYCUnH4HeSC6liCG8uLvXHZiz9gwHWBWZVcgogNMe1C0j/fl9t3bcv3mTbm5vm7l3jBx65wHaNtGShOkJMEhRmasx+1T+MvNdi1tjEBBKK8EYxFBm4xgsLj7Bmw8KGJsRTgDpu9dYctk6M8dWyM+dyEv/c6f6WCsZ500Jm5u64GN7sXfAvgStHEXaODb1wQOU7gnwXvWU66sGZkf5CRcr+blZeSgO61kUtm6NGuGmTXv2ZtEe+Df56Gr/c7DSo16tX1HstO9nOXGoUEvsXCYI37Y0UEFgG5sL/N9pdcJzrBhjSkdjmTqwMzBVd9vfOdAzWU4BGVthjjI758zNo/6+ewHdNxr8qEb14HTp89UAs7KcQFl4MJnMHQO6JQGAltOKOG4YZzzRwFdYKjI1JGbFPJrHXliDhOfHWO1Mf3RgE5tEAMXG6Oxi6o9qs+ZUiT9zcxrJ/zd4F8XgROrKCWGOrFRFzbStdAcp+14MYNvWXOAZ4/JbGpT1cbMvxu71r5vjIlvmFKcklls2mU1iGbk2DBFBsCckgUrB51vjirbBgOt6omCfWIksgBwixKmI7p/1xbQoE0Cs7LhA4wAAptSjXmAn++ZG+8xCtu3xLAOQqRExE7017nScWbPlThwaKRsAYhLc/UYQI5o4iNzv0GQkQ4mDMX0D324vys3b/9ert+9LY9RvYHKlRBfASvxruaoC5Cbvm/39/fhGxX+XmdK3DXXBzBGaAPHAvmSG7MzTKDbb2VjgM5lKjCOz3qWRp/1Bw+ffw4Q+kOJAzZvl67r57GDCubow8FCvxyaOnUtTK1kwDL9SF7OeaiITeSgWwagE4uoPglg+nwJn1MDYN6vnpHTwcBlJYbOr/Xv1aMxOex2rQa0WCwANx8nuTqI+esBXJsbzWzsgBy/V7S8Azodnnrm1cfJWVitdT/Q6dm6v9/LD5tjzzg3R3weObCd8tA9U+Aydeu8BPr0JLE4PgfQWaWJIKWS6GKWBtryWD6s2RhkkBVea0l/mXsral0G+TH0P4lNb7Zqd/odDN1gU0hGMe6bJk36yLRTMABdPVVH+TMya/VVQStZEbBziIhF8MTqYhNJjOF7BxMNnsFNLmu6Zk9o1ZM/iJuqJbPGPnikGJSZKyCZP1whCNQckL03TaIKVtCGH18kio7ErZF32WQQIAeAjQ7jkdQ28tkpC3+yWEgenBZqKdr+5K5N3tmyCqoT4MPsW1mKSMVBB3SArDALq75sPkSbvxgBPdPNrlJq7tcnhsPZwpBSzP9MlgwfSeR5k0tCRJ6iv878pP/RfFaeULHh4a789sv/lJurN+WwQzoZjoiCH7hGYHKlDGH+2yNtSQoPYC6UdM5FAjqtLZ997ThFQJc55/YtdY77GTlA+NI9sQeCDoB6VsjBhthHZ2OcyfH3AzY5BdDYKwDMfVlkmS7N/cGcDgnTh1A+vA0o0Dwe7Z6XcrFeRdoSPwT0bVW/lNOP9x3aZHsQFmQsfMiiMghBcQCx8Jc8TTeCe2qNO5hs7WZKFZcxgH8PJPG3+9H17JWz1A6ecJ384wTmepDrffZ54G3wtafPq/zMp85lKFCpdnPNDV1qvB8c8+Yi49fiusnk+qWrfPr9/2sJ+KarhmYZT9v0hoBurEPaw7TWIgE8Fh/3LCqv6vJG/5U+eMG3QZleB353kQn/1IHlSxk674/fXSY/bTC+ccSpL8Hc+ADnphJmxnk5RBLYRVmuLsp6swm2LhzK5wigSBQZ6SmGGzoVX3M8r5tlmm/17HrinpGtOmlrglO/XnnvdK023EEJsBjQY9nO9qwUgf8S2JGxIpCRjPy9xpeKglGe2pBdyTlbgO9j8xaENkdzsQHeN3GYLjdXHL18dJ3kKOCm9jiokIJTNZPglWMsaD6OdkTqEfafEZNMJUPFfyi7/a7cXr0tV29+Lfc378I5NaJIw4FAxxv4VMpsLaBOWTGKlWAuyofVA0sDscOowsYm43L1b79rLG8f5TqmJD9l0+rHsFfEY/eQ/N382vtrOXvj4zc2Z7zvvLcAVasqM1jfYZZWYmgeNoZgKNmuxbxcbJblYtMAXQ/MBmusPrcxoQKier6DHn9m72NWD4uZMNhZrdh3bC0T6C1rPjgHfAKiuEZyQlvwfoypEwDG77xqg8Abntuzk/2Y+zrUM8bWlvepPwh4/3D/c/dpsjgNNFGNbJc9rn+/21Y06LDwVKt8ygqYrpkk8BVI4EsAXSxwY7m0UCI+4COAzkUDH67+BeNbcxVv3/6RgM6fycAAYxHt5N2fSMdaG5uRkscCrKEGLv6HX9RmXTYXL8ocvlkww0ZwCJ3RQ8HKjBsCZcoJARUqANQHbb49FahY8l5X1Nok/eS9mG8Gua78NFvZsqw08bQgoAMzFrAuynkh6a/8ybDZD6Nd2aZTdtFP59qsByZO+JqZIySAjJRNTbtgvo0aId2rAjGrXarPpCDwPP/MFZHGUooMPnTxDEW6Rj+Rooblu2imy9yAybaAKEQE6vXVr+Xtr7+U8vRIMCcYl1HCAUhR1gusIyJMkuGBjPB7pCQJh/s0MwtckhFtspdMYfL1l0z0AHTtdRqk4grWf9+zIWPbl4NgXxeas2MgQHNTSln3lXL/lOfqWgdazQxKgNwDl5BTx9ANgRoBOXwXYXJFMmsHmD24qm3gojWzdq5jixJ12Wm8BJJ6eYwxV+iL96fJmmmMBNo8WbGCIXA/ATntAc5i9+MgUId/+wAIHyu1uweoPif6Q6of4HwvcJDvDOAAOFeLhpv7h+xk68upG8Zkch1bwdNnz1oCgyOMXNlO+LRqkUslZLm7BejE0uUNmbh93OTaC/S0pgT9W8YAHRI01E1mpJ2fM1hjDJ02CG2ygVHM3BXgK5zQcxM3U/IhImKTwUlTc/QEjN1iUVZrMHZITLwo+yXqxiablT5yAUAKTcpUHvmQSEzLYu7BAdJWFFGUp8pRJ9iUUzKBIJGo8AkWlc+NvkUMc55nGaXdIqMaozboIsyvaA/qj3KDFivIMlnDjb793QMHZ8wGp/uM6mRuL27Y2OTFeqDveAwc0VX4Hk9pCj3ZqczjB2UBMAp2iqXN0qSeUZrejjZfUqZ0nQ9zP0AtqoMwPyADIEhiNlcAJN69h7/czU25e/e/5YCSZMms4E4oP9fK6wEYMwH0bMbyTGjrwwMTBRNIRnRJrXscjwsmtjG6ajP9TfF5K2MVia2j/BRkGVIapCz5+Ppwv86PX93a0hhZzYfoTmeSdPDmyntsruj3DgSctdIawdnocECi5aGJLmSTdZej8EcGkrAiS9w9TLab9apcXiDlUFvszAHZQBvbwD0NAFsuGmFSrQeO9EGWL3L+W0GV+Zz2TJ3kKEDsfwswse9g3ZiTsD+Y+OFG4FORrrpWa8b3DZkuEWSF0mZyMaD8tZ/YShlJJ9WD+36c9VwH5tVFoMur6HNB1zfQSJN13/6Wnoff4JqH7cTQffoKnq581hIQ0FNUaCjZ7DH8P5yNCx8or/9KTilXlnKgyWA2JrYRim7E3PpHC1ym3taXYWWAUIfmS1Y3WWzpxq41pdbCHmowRahpJtcFy4ZUAGEau3xZfVWoiJAXa1Z2oTWEIAlkoKRZlL1FL1awk2bbAFzB5knxIJkqTq2MOg2Qk+ZBlTaSqYKuaBhTmg5VUkesS3wbLN1qYN718ehNv65sfDPnvRpoi3YjRUm2TyyGM1KuhCSDkGfmy8P4LRYAwvsoV3bcb6PcVjmuAjzPloswh6KGFp4dQC1cBDxggMAWdVeXqLYQOeKO5bhcVV8rAbDFAvVAt2W/3UV+uN/+/qbA7225f2iGVSmdABEKWsAY0tcNSlOJgqtZzAyEnBMZ5Z2pNcTAnRw6rJwbfPOYvBl59FR5Yri+eoXY5u8QlPXr7dzvXLlKmfafja1d9UP9ErNUD1NnGK/TeyOnXwM4+j0rPoBxZYQrgBCGZblAWiEGVCBSFtUhLjcXFQhw3iOYoq9YQBMoQ18yR2LuDz3rVfeKnOtindW2Xd5b8nKAp3uNsVW4DvOGrxYR7WtVPnhak/5srSU3y3Jc4TvHYAiwxd6ffjwEnnysPwTO+31CoFXMubdF+0M7rA3Nzgq26mXjc1i/vX+aAN3Yups++xeSAE+1rXZDO30S0GHpO6ALxZPycf/V84BuzIPh9wK6sd99+mCdA3QOFlQi0u+qRLyxoQUXogjU0zQrJCoFbtt1i9WmrC8uy2q9KUewL8EEgQWjKZYpKQShCfJ8E+PptvlKCUAR0FF5AchBbyyXqGlpubVq+hKCxbD+Kmt+RGzKkdwjbpcV0Gkj95O0K+UxZa72BaCCQrWakIjXOPe9xqIHCpBF9f1J5Qb3AWJTJJlFMtk1C8tjnELGmc+vc7SO2R6RrZFVN/7V+2MkpOVIAyCQ5dmX7dNDub27K1dv35Wnx6dgFpcH5uuiIhV7lsEQ6Z8IeeMaVImA4hwoMwvyaSwtffc4rm2+u/wkGzGwYnIAZAZJss2ZvgeFjK5mP/3VMy387jT3ZHyawDLA0mhS8PN5BTXOSh+j+7mpXMq+zS8dDqxWrrF0rPgA38+4e7gJ6DlcO4co+fXq1cuyWuShy+olQ9xeMkzrD4mixdEHcWtVGmS21HPaIaCxqNG3BYMb3CQqIOIsnd9bYyaTq1hHyUMmV59TOEDqsKf7qk1xSK/9ZaT2Jv0I7+7uquuHxkL6GAXoAAARk0lEQVTPaYFPFjBm5lFvcz9/+u/8b593rncGE7JmbGy+dOpff6+H7a4uGNcUkw/dUKLTX89cAuE3lcqjRqBGn1M5Zv8J/uQLNHBBqwwdU3YoypWK6dyrmTHbk85DNprU+mCLzxkabMvUT+efAkDnwCX1GcFXphgJQ02WUTp9Pk+/9VQbeVqg5FGEHUXpl2W5uSzz1aogWz3yuEX1B9wvkB2QlvpJsKYmS8GI3XJflrYJ87f0/yJjRwWXUarJNgiASBHFaJtpg78jS6iNU/9KEblC8mAF39T79yG3ZOikYFwZqh/4zv1u1A62gWxbgLBkG8DQxbxLILeLzPJMCMt5m6brZGxqCpbwkWujiPkLHzqwNQABu/1T2T6+L7fXV+Xq6qocdhFSGv/DO5KsDseckcCZAiUB3n7PUk34XwpWckT7VFs32lcXRKby+cA8bbJH0AVNh4rslMx97BzQcZxh6s0HjqQL0jU0+ZPxOruOO+WuuTTGOPlccjn4PPTPm6LXuoI5XSC6MYxDQIBULkqjoznM/Qwiff2n1+E/F6mLskIHazIDeHMd+NwO03smMa4iy7WiPur5Lmdn4XAo1gv37lkql5V+Jzmy3BdYuoysz8CGumcnUFS7VfFB0bCDQ/oIoMN9cNjQqwdlrDfcDpg9SDvHnrU9aThzepl5P7SPtGt4UOr3J/97Yug+RwtO1z57CdDQx5cYKL0fwDEwGekj5CZXvldeqE8AdFl83Dea9r4Xt8G+44cVy8cGqgI6ec/0zA1OsCMmV/Jl4GkS4JJOSd+lHrBSWZKxMMYtGAK0cFHKYlnW64uyubgs8+WaGxY2WoAYc+ymQhaDx9+6snOQE0BJlERiVo6JAiwANqAMmfLATaa6pyJguRGzpJReYtqkeP15uJ8YuzqPUsn3GzSeuy1K/NpApH7vjJ4rVplbXSnGRp7RoSyjxXnsEYgBGiO5c4kkvgz4wLEE7BtdCdxEPEcCaDAyx33ZH7bl/uGuXL/7rdzd3MS96R+Xyi2iEKuEmBsuaquSyYAiRhSryjS5KbmC50zZw5DM9GUsuwAQY2MkRSYmC3jSmRtXtjJja6za/AjePQEdnM3IVvkLhsZIxR1ltDAPGour6xw4ql2akw5e/b4OFvr3Y6BILCIrtBFks7xdCxrq2R3cV8yf5CSAgDn++vXrsggm9ljW61VZrZflL3/5c/nb3/673N9tq2m/zrnKaDNiGeMrxtTTCkkGYwBHTisCfFpHH2PscF1LJMz5rTQjuFcPDNF3Bn4swlQ79j3XNxlggD/8r2t9LeA6/p47YH+QHB4Ah1VFJIt+rvg88d9r3mrOt++4rvX36fftAD6ZXE+W8fTBc5CAL4BP7Y9zVjLAev6luA9SJaRS+zRARx+tk5dcxiyakQuWJ2j3q26YC1/8QYAuFDpNp72yEaDz7wXoZHqtKU9CB3ODj406mRoCOqRuSaGFCRB5xujQjhpoyFWHHHbz9bqs1uswx8JMyIjYcAirv69M3LFF5UkhuIKgMhXrwILWdLNDwME6giqOBYCOgM0Bk2+8FUiU5kPnIJAKgbLzf33e6foelISyTZPrGKCXEnWwKsAoxq61m2bVWuc25g7BYjBeqi+ZkwqWTLxdz5EkGHLYRxCEg7oChqbsy+PjQ7m5vSp399fB0ME0y+oi6UBa4To/jFiMPKgs5/RLEpjz3FmDPqdvJg5Uwc59AND5+AgwhLl3hrx5zNHmYErXu2m8AR2CNVZqQfMbcNfvOJeT5Yo0RO0a74Oe6fOw3sOYu36dae7od2N7Fj/TfIaUEeUr5o0JhMcAg0CDclw29wUG3rx69aqsFqi6Qnb2T//2svz1r/8egO4//+O/YuwEbKKvSlYIUSnJoCVedhno2b0MomZuttdBiYChy1SmWY3X4yMDQOQa4Wu/B2x6rsyxYul6Ocl9A/KA2dXTn6AtAHk64G23nCdj69XH7fwYDt0HNH8d0Pl8GL4fArqxZ2gOPe5bQqzJ5Oorbnr/VUhg7LQy1nBPJjxCQJ3vq1ZFFqxmnqxWlmjshz3Qk4nUT+O+2Z1byLreT7vtd9zIoyoDuRc6LlWFSMXbG4mifiXxDbKAkXcDA4HyVWEqxv1aYWi1zfvpmxqKyffffTh/3VBi0Rakx0AOu81l2WxelRWctSO6lE77BGhk33YowTVblMUcfjLLUC66ztkf97eS/M6xPWPMV/Q7fJB40mefh4XIQ89lDj0yZTApws+NACOM8wbY0SbVimzgsCXrhUlKaWBi7DMvltgImalkTsL9oIgU/cd+oqQWWcnFYhMRfGDnANxgYttvnwKWAO5RWVqppAXZCNzj/f19eX97X26urkvZ4rN9Oc4Ole2ofmrlsbIcGlncA0pU0Yaj69FKZfn83gOUwZyGGq3V1J3lqsDgxngzalYzL3y+jqwlnHxj+LzG2CS3ovqswUzGZkAQimfDP8zXiRRm3N/yrzHoGr8Z96fLWm7R3QjQsHJymDuVqUXfugTRY+urByBjf7vzP753E6cAiB9E0DcxdFWWs1m5v78t33//ffnhhx/Kjz/+WH7++ecos+drRmuqZ1vdPxTPEsDSmlU76qEsOyLQpjUyWL9y7UhAjPQ2wxd83y5ijnkpMb8G98Nakamf4zp0L8D1uk79ctDJEodgMmdxnx6AqW/s6zDi2NvS7+VjQM73Wv9e83G4p9E87vfFbyZAN7bbTJ89Owl8EaBLzaFM+unpdVZG/yxAJ6flaj7+EKALTbcNMBfQBfnWkEMuUxSMbUb6zEGKm3C1uaVGi3/OnWjrvVT2C+bN+bLMFiwldrF5nYmJ5wE+WS8dPaSiRl1YjAdz1XVbfTo++8m/Z9H6/kn5VEZLJNSRmzmVZWOA2uZr6UaOj2YKa2E22pDFYrjiYjtoVj4AMGVN1wAeBgbVvmDe5IhvDv/V/Hh8TFM3IoiVIoaVAQCB4GeHtCzHPYMdEEnMRMB7AqL9vry/vyp3N7flAU7iW4EdVQFukgtwsMiC7haNDOXbohLPKzlnKSRjALoY17KrgM4ZbjnkB9BKdhS1PoP4CdY5VDSrEiCPHeY2Pf0zLcosnPPl70cAsvOsiIPJpHnXK9uxw5kDutOjlCnfPDD1rFa/ofj4+9rzudxfI5lqvuh7B3U4BIChg2xklgUbizn03XfflW+++ab89NNP8TeuHYKWxha5DPrn9b6fAp56nkDgOYaRc5KAWwcEZ6YA1BCZfg5kSV6KKlWpsBYRnysv9wqu72F6EJnrcQ9EBQPwuZ9dt+skk3pq8ej3wDGGTffyOSHWTXNveLBXZD9/GQeTw2ECdP0imv7++iXQNhpu78GkaJ3FvzyP+2bysV7TZUzZ7xtDN2Ya7QHGP4Khi9qKigylqs46o6nAouPjDF1+VX2IAOqCmwvm4dQPpFdeHwJ0VfHkGwWYxIYfaTGac3HdxIJpVMAHgchqeVHW601ZvbgMFvIAUIf0GtH4TFIczvcwO3Fz8xMsQRP9fHxDdH8iZx+Gm6VACMEuzMRSQM1vqSkEgEyyiGG4DEUIkIGqC1JkDggoT7SvtQ25wfCKaOqYo1kVIPhXmvqkCHqTrMYjGKDZLhS1mCRAmjBTRTQsANuhLAVoFrNIbQK/OozNdvsU+eVu3/5ado9PcS3y9MWsh99W1pSVUgyFF7WIGytze3tbgmWzIKMx8HOOoSBonhfU0lBVjkgvk4uqHlaSpeM6Rr8I5ii7BHR1vVLhqT4sGUy5NrBfyMF38hKbHd8N4uDH45LycJQzo1tLDfiGmTNz7EkZ13WTvp3Obnm7NJ8E0DTndY0fFuTbJmCgcXjx4kUAtRj3wyHZ1MfKIH777bcF4wiwBJZOJmuBNIEOn5M9+NC6c9COtvWltRxoDvqZ0FzpbXRA0FpHu8CUoo2+tvweejbAX6vPKp8Brif8Xw9DSI8CRjt1hYMr+dk5gGwHPY4tAGYP1nx8erCmtuoa35t8zfhaaftUY5gdtD8dWnTPZHL9mFafvv9qJeAMndyue6Xyoc7JhyzDHgaX9oF40g3yhVOwxNj9x07hnyLkOL0iyAA+aWEcpL9auO+6mbi7WdvO8uoMWQOYaxt0M0D5BjV2siQxMjyVhpLqfARD8Rqgw/uqhAxkB+yAz1AEP8zDv259+aLM16vw9VoiwCHMm9nXUM7QvEMHemySkactTbXedgE530B7pSBFw2SrBHXU4i3qteWxI5ijSS3uNMoc6p58FvpB2SHwAPmwYmNPEAjwGoxBMGrsh5S/+tLa2MZuu38fOccAJltt4ZYzMTwUQyYwxdIEBSd3+Mjd3yH44V2ZI68bFBv87zIKlQo660hGXjnVtOX9oHCRly7G2ZjDMRCvvnifKDU/hOyiFijHisxogIb03wqAnWxmxFLsGYENZkdjpDrCoQRznoL9YwJmroS4P7KsIbTTXgIoMY9jTFWyDNcj1xsvFrjmMzwCXfNFN/Vs/0xqrfHUFVL4bvJTv2XGFGvU710O9DSXxTg5cMF3AHOXl5fBWOIaBBzA9A4WKlie7a4GCYidSs/WOr5qs+cJ9Oepb35o1rpzJuwce1UZ+TwsNIatRNtwSEHUaw9WB4OYYz5kA9sOCIv4etVAmO7lh0AfGwSSANCJpXOzuUzsSivkc7vf43uw5qDX9yEH9X6Iy5lTLQZac/h3AnT9DJj+fpYS+BJAV1V5nvjJGDQx/bMAHRQY2TXwFmRxPgbohoOrKD/vC8DLqYO4NpoxENwDuvA2G1FY/eatp9JnL/tRE8vGE5mXbr4syxVMsZdls3pZ5is49IN+PJZjMnEEgM1MyU28KU0HcVI2nmaknXyHAJWgi/dCkEfLcRbbaJqA03SZub90WmdKCJlrs4amUohE1OQxkrwqPQgmVZiQwTamDGk2JFh3QCjl44xM9H9GYAIwhyevMxIy2q3UgBHBimcxYvH+9rbc31yX9w8PYXJdJOsW7EUiDz47q7dFtHKmRAn/K0ax9iyNAxYfGwXb1LxmEU3M6hI0+g8rRdBxP8c2K3iEsksWB6zNYr6Ok8wWyZTB0GVuvJ71CMhVx4U50QhqE8DmASDmajB0qoTCAwYN108nh5jfA+jGwIgfQBxMjIG8c4xPD+hiPmQZNfwG7BbAG+QgcyYAXYC8kCET+QqYv3z5kuXbVIc4/Cxbwu8TYG5z3tkj33v6fUTsn+YzWF6hZswtMXQATAB0CJJA3knNsbFDpZ6ndU4ZDo+08kdtEbHNx66/p4IkolydRbDXfex4mpOzB2i+JvRd3/fYxyN6vFlLzgE6B5Vo0wToniV8mTrVS+D3AjpxT7GZ1cSh/3hA5xve2GZFbzKyAgxmIAiDOvsQQ1eVRLzJJCSVYEvFeRimcOhPlL1sPwTo+mv7jTyUmgVhRARskCzpnQdkCDYrUiwsynL9uly+eFFmMFEuszyY5QgjM5fluuBan8oHbcTnp1GiQ1Mm2tMYJprlWByc0ZSqKBH9ivJUTNZKxqoxePHeAN3pxp4m11orlbVj8Z/IwEgRC+Zu15zwpcS16fepUpSQF4AumKj0SZP5Gf6IaGsojOO+3N3elrvr67KPWqwM/DgEKCIIcBCO3HRM5YF5cizb3WN5emzK1kHx2A7k33PceSqi3yacBrKObso2chMGkG1BOgAhAdLAYGa5MQVFLJbL9LWclafdNuQpH6pgCpmzJkyvGDP4zrFNhGnqq+bJKaDj3DwimCiZbZ/70fo0YyrNRZPDKUOnueagvAcog/vbgcVl2Sv1nunTQUDXAbiFb9yBpnKCJQbsAOwB0AG0CETiM7C+THnY0v04s9SzWv2BA997sITPL2fxKlBkyEqIT1Uc0H4HXnRLOK1043MP7dAcYNDD0ORKto858dzv09er3svsqgTEGhutEx78WkUYtUNgTPdx/8Ixc7bPgV42rW/shx8Yow8yP4nxHluI02eTBCYJTBKYJDBJYJLAJIFJAl+HBE4dYb6Odk+tnCQwSWCSwCSBSQKTBCYJTBJICfwfgHXnykvcwycAAAAASUVORK5CYII="/>
          <p:cNvSpPr>
            <a:spLocks noChangeAspect="1" noChangeArrowheads="1"/>
          </p:cNvSpPr>
          <p:nvPr/>
        </p:nvSpPr>
        <p:spPr bwMode="auto">
          <a:xfrm>
            <a:off x="31750" y="-84138"/>
            <a:ext cx="5981700" cy="3381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9" name="AutoShape 7" descr="data:image/png;base64,iVBORw0KGgoAAAANSUhEUgAAAnQAAAFjCAYAAAC0UpZxAAAgAElEQVR4Xuy955ec13HuW50m54hAkGACI0iCAIOCJSvLlu2b/tNz71le99iSk6wjK4sRzAF5kDG5412/qv28757GzHQP7fvhrMWWacz0vGGH2lXPfirsin39+XoEvh6Br0fg6xH4egS+HoGvR+DrEfhfegQq/0u3/uvGfz0CX4/A1yPw9Qh8PQJfj8DXI/D1CFgB6F668EqvVqtZr9ezarVqzWbT6vW6/86H7/h7t9v1nzudjv+NayqVilmvZ41qzdrttl8zMTHhz+h1usVzqrWatdotf06ralbpmXU7HRtrjFiNplQq1rOe389zW6241uo1fx/v6fUq1mg0/HfepQ9t4u+1Gtf0inZzzcjoqPX88RW/h395fjW6Zl3eme6p1mvWbnb8HbSf53n/KubX+Bh1u1apVK3b61qtG+/l/byXvzfbTas36v4ujZX3oxNjR/8q1apZNdpjVrVqpWKNWt3bw3NaNbNul350jXHzObCK1dpdHxfaz388Sx/Nnd6r3xkrf396tn6n3d1ux9tUrYxbu92ySpWrGGuzKmPS7hb3VmrR9lwGNO6006yUFd7BdZovfuY7XR9z2bNqhV7FJ28vY8M1xXVJ5vQ719PPkL+QGcmo3l2vRp/1bP7VOKgdfOfzm/6lB73UIq7d3d11WYi+9Pz37e1t/znGD1ko7/c2c3+SBd0bYzxSyANy5m1gTqtV78fCwoLdu3fP21iv9czHm9bUazY+MW4LC4s2Xp8oxmRkZMQePHjgzzlz5hnb2Nhw2dCalZwfO3bMZmdnbHx83BbmZ+35558txkTyo7H/6KOPbHp62o4fP16MSTGI6YdOq23Xr1+30dFRW1pZ7v/znt+Zi0uXLtmpU6eKsd/vBq67cuWyz+no6JjR5lxm+Z5rOr2u97Neq7ns0FbGbtCH/jFv77zzjq2vr9v3v//9Yt4Ou5f7rl69asvLy8Z4D/OR/rl165bdvXvXJicn7eTJk0O9j/n79a9/bdVq3b75zTddtuPjC/OQT0gu8/nhxY/twfqmnbvwou22zL64dM02d3Ztt9m0TqtrvW6v0KeMq49tq23tZtParbbtdFpWa9RdBsZGRv3vtEu6vdLtWL1esdGRUVteWrS7d25bu93xa6ZnJuzsi8/Z2OjYMEO15xrGbWdnxz777DOff9bDsB/axljTBq1V1h7PGeajOdO/H3zwvlWqDXv34ofWGJuysZGGYUQ6ndC/nU7YmF4v7CDvRD5Yc9gN6YROt2VbW1v+3cbOA9tY33SdWKs2UBE2PTVpE+Mj/gz67jNdrdoP/+pH9tTjp61hod8rVnP7OEgKWp22IXfoKa0f9Z/nLi4s2Egj9NAwH9qFTrp774Gvs5WVFRsbbTx0q8Yt19nSQ9ItGpNkJqzZbtvla9es223b8ZVFm5iYDt25zyd/lmyA3nXQ9d1O2y5d+tLalYqNT07ayvKy1bC13NDj/2JtBZbpxM/djm1ubdkf/vSubTdb1mx3HKj02jFest/S/8IozC+yMTs7ZzOz49bpxLrS2vFXNtuF3Wi2WlatBWaQDdG/uSzynXCXruWdfEZGGra4uGj/21//pBi04ocXzp11QCeQoIe7IUogRB3iOhlTGQSMUqUbA5QbYRREvR5AsZOEnp+bAAAAYbVqjXrD7wUwMaAyglqYtdERH/QAnAkIZG3ShPYb9wLsAB4AZMno0z4HiD1zY+rgIQk4C6JelcAGoBIQFOCVYLpB7u415rSl1QEYRTsF9pK0FKAvQGK0I6BaKSwOChPQckHw57CoKw5CSyCzF1DofYUySaBb86Z5kZDsWQi9AC1gIITb34fG6fRc8JgrZlfPkJDl8y3lVoyvA53YCAjM0cZ8Y+APTWBaAMn/DpBJQKkcg3LuGYOyvz6U/tFiQIbYTOi7HEjmCkGyvQccV8uNS755YXxYTCjemLd4Xy4XAdLSXKVNUAGoe2nz4xMSGxP630ibohMnTtiNGzf8ebVq16/BsFq1aiOjI7aysmqNShgNrsGAoGwB/s8++6xtbm4WRldzTntWV1dtYWHerwfQvfDCc8U8/mcA3djYmC0uL+2nT4vvmKcrV67YI488MgSgu5IA3ei+gK7dabsOoZ+1KmN0NECHYX3vvfccBB8F0K2trdnS0tKh7c8HQcbn5s2bRwZ0GIZf/epXNjU1befPv3pkQMd4f/jhJ7a+vmXnXztr27td++yLK7a107QWBqbVcUCnedfGuA1ga7Yc0O22W9ap9OyJxx+3kXqjAHMyUPUKm/6KjTQatrqybPfv3bWd7R1fyrOzU/bCC8+4Tj/qh3Fjbj///HPfAMzMzBT2ZNCz9gN0bDgAINIThz0jBwyMzXvvvm31xpi9+8FHNjIx7WQFfe52etZsBqCLMYwNbhjYWJvaULJZbndavpFotZq2sb1hm5tbDgxjozti42OjNj7W8PsAYQKGP/yrH9vpUydsBGWCXa3UYoM7YCCwX8idiItc16EzAHRubzPdetAjNSa3b9+2B+sbNjY27utgpFFulHWv9K7sQf59vuENpRl/3djesetrN3wMHzm+aqOj4/sCunxu9NzDwJz0Mrr6iy++sF61YvNLi7YwOxc2NLUBQka2HfMfpEPb7j14YG+/+4Ft7bathQ2p9qzSKfssbKR5Rscyd3zYhIyNs2YAeEFqaJPdY+2ld7ZabberOSGT6+J+W60NreMoJ7fM7Qfz8Xd/9eOHAd2Lr77Uk/FCUYuZkIDyIO2EBVIkNAhyJzFffJczGjTSBSgxf3S6VqnaNiwWO+tez5VGc2fXGiONAlih2FiQ3sl6GNj4BMDkI4CmSQ6gIpAU39J5+mO1GHTeyb88u9cOkAgm0y4CBgCwHga+Y+PjY7674jky+mILaUe9Eixmzvg0W03fUOeLJsBf7OrUfhQiO1uwrQtWV6A1wIyELRYyoLNkrOibmDg9T0Iggda/ahuCxVxpV8GQRntAcY7gfLW54up2fG6cQUvA1EFZpQoPYLVayd5qwbHT6gdhKC6xlz57iUktxiyxWbkCcgCYdky0LVcW+Uaj3L20fR5zZtL/FnRj0SZtTnIFL1lWH1gp6E/Ndf+1gAKMjuQhB9EF2EU+0cGJudU81GtjAcbqNZdzHyvkP+2Y5+fn7f79+96XSjXYTABdr1uxsckJW1lesXo1WFmtDYwFvz/99JkCbGq81F+YFgAdz11YmLUXX3i+0OFaV8gE6/aTTz6xqampgQwdwJN1tbC0WDxrvx/E0AFWD2O4Avhd83Glb8eOrexhEfgedh8JhaEDzImh8/EaYKAEFmDoAHQ/+tGPBt6jeYONhKEbhgnM1x73AbgBJvR/UBu5F9307//+73bixCP2zDNPHwnQseVijD7++HPb2tq2c+desM3ttn3+5VXb2m25fLRgCZIeYu7DiDG2bes4oAOsdKxjPXv8icetXqu7/hOYc/3ueqhn4wD6hXln6La3dlyup6cn7OzZ532TctQPcwR7CkP35JNPOrOZr9/DnrcfoEM+mbdhAF0+b8zBO2//2San5uydix9YY3zKRpKMuZHuxDxJF+lf1g9zHAyK+5oSO7fj1z7Y3LDtrd20mTKbmJi0Rr2KafKPGFDW31//7c/s2PKC1QAArsOCoRsE6HZbTQd00meSOX53ALCwWMhx/zX945tvTDa3thOgW7RG/XBAl9u4fecvAboHm1u2dou2dhy81uujBwI66TTp2Jxh3G9dwUVs7+zYF1986bhi5diKTY1PBIJIukJ2PAiSAFfM3c3bd+z9Dz6ynWbXWu5Nq1i3Vdpt3Sd8QdvwbmEzV1ZXrNGo+ZrR+nJPJUwcBEsnQKRv8itVJ7AYDslQrrvznwUK9UyeATaZm5uzv/3pjx4GdGfPv+yAToItQCFlqU5osgoDKDdWMvrcp5e6Aky/M4gAGgcEIIkkxc6QJUOPMpF7URPnAKwTQCHYlECmTEJORUpwEA4BCDeegAMGLbWD6wpXMoqNCaMtcu9VzN0SpZFIblImgF0aNGm3Z7AFzEStGsAmF7QeLsCExIu+4VplUdXqLlC+SN3lDJqrWgVA0mkHC5aBvz2AA/ufxkoKQAyT5kvjT5s0Pg6qk9vQFQ3truESBrShnKtWrcWOM+Y3CVwN8Jza2g1HJO1lvDT/OXsrgJ0LIuwRz9f8SMZK1ioYuvi73EvhBi9lMQy2hF5j7YvEWVdko1R1haJKj9P1OcBSO/YDw6FC45MrJ64FQAEo+B45ElMnY+/tSW5k3idgGKA8FL5vBEZwuUQD5WrHABXMZ6XlQLtWa/iaGBudcLYB+fP763W/FnDCPD7zzDPOHOaKhDnn2pMnT9js7Kzfs7iAy/W5on8CdGJ9AXS4MeWq2k9Z4p4D0AG8BjF0jM/ly5fd5XgYIKLd166ueV8mJsZcMYZqCPkRoIPFZ/wZY9yuGL9hAB1PAiy89dZbbmR/+MMfDgWwmKOjAjrJDffhBgSoM57DArp//dd/tccee9yefvpJZy/ivkNcZK40ABDopY69/e771m537cKrL9q9B9t2+eqabTpD17Juu2cdNpGJFXfw1ulYs92y9i4u2QiZgdV44okn/LpwMUaIi2+UfENXtbHRUZufm7VbN9fc3YQunZ6ZtHOvnB2azcxBBO9iQwOrcubMGZev3HD3A478dwBWsNUBUHkWIQYwGMMCOq0FZPH3v/uNzc0v2Z/ffd9GJmZspBY6BllstTo+hh6Hk4AY72DD4u/vEkaDburY5maEQfD7xlYzhWvEZg/ZrddQ6uXY8jxYHgDd4uy0Vbth5+Jdg+Cc2U5z1wFdrvOkZ3wDNhcbOz45MbHf2EpGWOu7zbaP5+LigtWFQPe5STYkt0cPXZb08r0H63bzzm0nYR595Li7oXPIuh8o7Z/LfvAYFjI25ffuP7Abt25bo1ax04/KQ1C+QW0VEeTu+l7XLl+5Zh9/dsmarZ61IXj4Xwf7V4Zzye6hwp2JbQPgOnbykeMuI9oEud5KYQA829vvCK7ngM6/S3Mh3CJiQjaTf+VC1zrkO8JokKF9Ad3Lr53rifHQQHKzaGSxd/kAasKdoUv0oruLcBmmGDwYL3dJET8GmHJAFzPq3ye/tRaEmAI92w25G2z5mwPNCpTl7q5YkDFoAjQSJlg4XcvffKdZq/sS8TbWI+ZtbGLcY+hCKUdcmBtQ3p/arb5J0aptci3CLiEEApQCn0LlNfqEK5qF1cPoN7wNGCvaiRCN1IKJccCZub37hVzPzt2aWsz9O8gYCwAQz+5Zoz7mWMrfY8FC8hGz4wCz0rPResN3F8QAMmYof3cXJsCTM4U5oA9DGwyb2pILqctbGtfoF7vIAEmKeQzAFmPRL5/a6dAnMXTaJRcLJwmAxkTGX4tZwEjj6vcl9jH/TswiCwujozEqQXBi3NIO0EFdxhrxXmLo9J1cymwSkAMBORYo66lWZ2NSt52dXQeCsBXESzRGwwVGP/kPkLK723SXK23TbjCfx0ceOemAjjYvzM/Yiy++ULYjMd8C2B9//LEzSoMAHW5I3/EPEUMHoBvkci0BHfG347ayupQAHYAm2NecofvPADrG6Xvf+95QAOs/C+gAdbBzgPFhAB0bBgDd6dNP2JkzTx0Z0BGX9Na773uk0LmXn7M79zbtyrW1cB8dAui2m7uuk7pN3NodZ9sePX3a2ywPhQBdtccGsWajIyMFoMMNCSs3NT1hr7z84tBArB/QAYABdM8//7zL1zCAjjkSoONnATo2JjAYRwV0MPB/+P3vbHFpxd5676KNTc1aDTdzivt1zwZxiITFVMLjI3vjc1wJEI7Hgg0Xbjz+vr7ZLK4FXLltxWXbae2JWSdE4mc/+2ubmRp38BxyMzygI4ZOull6j9+Ja5+fndvj4RLwOgjQod+QYQAdemF+fs5q2ea5/z6BYsn6vjKfAN3NO3fcvTk2NmInj7E+iKQP0Nqve/XdfnO59x3YbICS2dqde3bv3n0bqVft9KmTD8lSjnPYPLruNLPPPvvSvrh8zXaaHWtjD5yhS968FDMtm0a7HLBXCBWrOSOMbWWtsMHWBsP/BUsk2++BOU4MBVYQhhB20bjqewE63hWy1fGNIiB7X5fry+df6TmjMJKSARJljiHP2YwcaMnIuSsuAS4BNX0nQCfyhb0BRoydOLF1bnhIkkhGCpYuWDXiucIodpKbUsY9DDm7oAB6Ml4OV7oRKB8JDbVgkxKlKZZK7j0PSY/gtSJOkAGmfVoIej4gzAGdmK8EYGl7LOLETPJ3kjjg5TOGxwUxuReZVE/ISO5OuRUx8u3EGDoATnGCGg9nd4q4u9jl5cJc/JwUjzNqKahS8xFMFskYHavXwuXrDFoFQfGRLFzZaW/ibcXtShwJFCm79xhrKa4A2AI3uVBG32IXo/YJvDgod/dPqKtIAEnAnZ+TTNG+WHzskFKQcOp7vDO+K58Xvzsb3Je84GOo5/pGoXTX6VqfKY1hNsZanHK5SiFIRjTWHk+adnPaDfuGpTEeY5t2yPTLN0AeaxfjjpIHfNXqjEvM1e5O08ZGxz2Grj5ad4YJY8UHtgpjCqBD5mVcYqxhaesOptjN0U4YuhdeeL7oX644eR4M3UBA12wZgI62r6Sgcwfg+1gFMXRDAbprMHRtmxifSIAu+sA48T2BxCg/+s86YJ0elaF79913nSX5y7/8y6EAFuMDQ4Gi1lzuZ/z6vxMQvHbtmj322GPOugwCdNxD3wB0zz77nJ0+/VhirQcY84yh22217P33P/CA/pdefDoA3dU128blilu1zcYoNrwCPh4XCqBrdwLUsXmynrs9ebSPfXK7OnCp4GmouqzOzc7YzbUbztDx+8zMpL10NmI0h2GU+seNeC1i6F566SUf72EBHcYT8KQ1SjsF6IaZL+kz/r1376796c9/suWVE/bO+xdtbHLa6ui8YszKhDXG0uOhfC0Ha07Xuz2Yz5ZvuLBVjM/GZsTfwkhhiNnIV2FWux3b3tl2XcR4P3b6MfvJj79vk2OjxjexrsLGDPps7WzbnTt3HrI9fMGmcHY69MBQH0Brr2dXrl21Vrtjc9MzNjc367pqv0+ODQ6VdTejPbu+tmbrW5s2OzNtK4vzIINijeQ2JH9WoaOz0KW9bRFD17PrN+/Y+vqGjY+OeIwewGy/dRp2LEBYu9O19z/42K7euGmdHi7RIBIwPxFD2TGS7Zz88BDzcLdyf2MEQLfoc41dlbdEZBfYovDMsWmy0uWa90tgUfad3wXk9C9zwAYfedsX0J0/fw746MaaTpBZh8Lsptg4IW8Z49wwCniUBjjATe5uolFyUfEMNUzPcZElQDyxdso85R4BMD0jgBIDXGZu+v0u8Li8wmWIm9UatWB72mXmrIBoAMMAGmLv1E/eFc8PmtWzcFP6grcjxUBBtfrAO4gLsBP3hoEW8+HjkQx44W7MdiL5ePIeXCYe2J/ccgA9R/Jpd9PPNEkgfA48DgzXSMxDPj8aey1qCQ1jXI5h0PEetMkyI6YsAQRcMmRoqr3qo+7V+AnclNR0yVjqnugf87ZXQWgexRhK5rQYNb5SwgKWfh9u/QIIlnKoueZvYheJWVT/cW3qOSFfZeasxorvUMgYXb1b474HAFoEjPOdnhmMHgYqbWIq8XM5D+55d6PILljgmvcA6MbHJ2xhcdHnhPcDMJizyGxtO6BTsobmQOyyAsxpD4Du7NkXC4Wfjyl/z7NcD1LKGP2bN9YciC4djyzCgwBdxMYNTopAHwB+nCUfG/NEjhxAOUOH6yIBOndgwwgll+swBoqxIoZuWECntfdVAJ2YDdiNxx9/3HfTgz68j83Cv/zLvzhDdToxZIPui78Hw40MvPPORZucmLJnnn/Cbt5+YNev37Kdnba1uoCMAHIyMrwzwHLTOruRyeregmrFnn7yKTdg9EWy5bovJUXgcgXQXb1y2dcx7PqxY0v2rMf+hbY8yodn4y4kq/js2bPZ2jgcyHCfQiFyRoSNkRIrhmmHr5tKz27dumlvvf2eLSwft3cvvm/TM9OuS5UdLN3AMwXWWMsNYsCSLuv2AHFNHzc2WRj4ne22AzyAFe5k6bXm7q6DbWxHtVGzp8+cse9993WbGh133Vs4CQfjOVvf3HA3v9au9BJtBeDOAOiGAIY+Xp2ex5Bdvn7NepWuLUzP2OzUTIQoZR+tE+nNfqLhobH3DX7PLl+/4pnXi/OznrCQAs8feraer74MA0iZy2vXb3os6fQU4SpLha7PwWIJQmNdbO/u2rvvf2w3796zTjdsuRFuoCRH7Auy4LFw4d1jQ81cjo7VbH5+1vvGdwpVKIgOd9MrcS9IB8CfCKh+W6k55H5ltmoTBhmGjuSafV2uFy686tABNxvgRLuB3JiFUXq4ZAnfyU8sV6gGKs9Y1bME0rhGcQd0DpAUfmV2BgmIJEasiN9Iu7ZYOCHhMvwBECKY38uO4GLwYEeyVMryGxrUvG8CCXJd6rnQwFzn4IhJVFBlkcFq1uy0rYHbudf1hZknhbhaS+NGEobAoyY5X3AOHBN742GGqYyMA4PEgjI2AlP9vnbFQblrIPPL0wYBNsZbALl/oQmAaAHxLncL86FUAYwp8p1lC/eDVvVHgE7v8F1/dh/fx7UYgog90SfeX/7ur0/xff0sSQ7CfD4T+5CDau7JNxeaE0BICchKVlbyofGXLPN8dl24XNV+tVvzyvfIcL5p0LzGvNUDYHeCPZNsRMxlLxINFlBu3kofI7GpsDwkSdAGdmfMI20RoGMNalconc3zAXQq7zE7M2Uvv3y2AJv5mPMuXK4YHNyE6mO/nBA/dP3aNd98raTyJv8VgA5Dzlo+DNDxHkDPVwF0MDgwdLzj29/+dn+39v2dufuqgA6Airv5hRde8DE9CCDnawTQ+U//9E927tw5n7dB95SNDkCH+/2dd96zudkFO/3kI3brDoDutu3stDx7lWUmfSlgF+5skiKaruPQm5VG3Z564kkP+UCm5Hb1dZVcrhPj415249rVKxEG2+vZsRPL9uLzz34lQMdagvnFZciY5ZukwyaLNrHJUWyrwCogephxz8cfBXf12hW7ePFjW1g6Zh9+9JE1RkeKuNiw77H55b3hTo1NKQy81gzlSrrdYORomwO6nU7BrrMZ8dJWMKKdKJVRS0mBL7z4gn3nLy7YGAxeijuPBw8W2Qcb6x5LKLkRSOBOAO705NTwMkXyR7tll65f9c3m0vyCzY5PFvHvGgPZC22kcwC2r/x6pYaOlyxpd1u2urxs0xMkLDzMQuZgUe8bBtAhA1ev3fTxR+ctLS3s63KV/cCzx88bm1v29vsf2f2NTWu1Uxw3zF1KSMS+RO5geOs885740V7P5uanbXJyzH9nHbKuQkYiplNJkWHLwr6BTbAzrK9+IkK2SfZPAJHr2BDExr+yP0PngI7aYwA2mAuyP7NyEjnwoEE5EBMI6l+AhbEqgu3DBSZQSEOLBAXMVyoj4oH/qfac16bL6srJUMa/ATYEHgIwEN+Q0pFJhqjTn571Wm1vs4RB4EfMTT54ZV8jCNaFMiUFODr3zNzkYqxEUKOXRcGfnmqjOTWbgubVZt/lJeYnHzMBHf6mhI8c0PFOgJULgmegluU4tGAEPpJ/2dkLSp9oF5izXVoY+QLp3wXlfwsAgnAmQJtckg+DsBKEcr/GWO92iNIXD4jbAaEWa1kCrLKWoOZDbcwZO10vGdD89IPTfMeqNqRaMGnnVmbTaoOieDwtet5Fn9hlSybztvEzc04bivYkJpf++d8SoAOskf2tuY8UdmqwaaEGoAuFTIZUz06cPOGZW7AOkpMwYmZPP/10EbdRti1AMy4/4mfcJTY9WQA6sdO8SS55XK64g3CRHgToKI1w/cpVGx8ZtaXV1TBuB7hcGS+AGkkRB7kspfRg8mgH7/cEEGUCy+0Hi9RFWe7ucbnm1x1m8gTouOYb3/jGYOuYjDbArJ8xHHQz80q/qcGH+5DxHwTOGAcA+s9//nP75je/OXQiRbSlZOjee+9DW1xctlOPHbcbN+/Z2o07trMrQBdrTXqTnzEUuIPIcqVagZduGhu1048+VgA6vyYZKHh7SldQaw5Ah8s1HAnI6Ko9c+bJwp8xaJzyvzurcu2ary8YZ+mgYcYNkM9a0AaTe78KoEPHffbFp/bZ55dsZeWkvX/xotfbq1TJ2mWjzMaU8Qv9hLstvEUkKo0VJTl6Fi7XZnPXNyCs4c3tlssu67CITbeKtZpNd3kTx42OePX8q/b66y/aGAlRR2To7q8/cBnKx0w6ysdjfLAcFnPSNdva3bUra9epmmLHFpdtktIi+ySg5boiB2H7zR3j1dxt29XrV61b6dkjJ457nHZSOHtEJtez+sMgeeA67PDVqzd8szs3N+PlmnIbINmS/Wi1Ig7y/oN1e+f9j+zB1nbB0FW6XWvnYBo84uFXYA0Y7JCFpeU5j6MLd2skEiGPIqMAdLJLzu4l7yByJf0rXZiPp2Raz+Nvk5MTHh/K3/atQ/fGN17vcYMH/HvZhKr/R5C+BIKGqeCu3FbBOqRiucmF6YxWVquOBuSs3H6GwhcE74SOBfRYuGiJm8HIKSauBF6RTMDvKBtl0BGf4IARFyKMSq9tFVxbadBpb26E9bzCyCepCTBWxps4UMBtmspoeGKDo67ISnWFiEsUwwwbmJVWUdKI3LaMY55Iwitl7Iq+kBSBezMVnvXngfJHIii+BD4Vfy8JC86mdYNVowyMjURMhxg5ASEtOP0r4JkDy3xO4zr9ZzaS6rTlK09AVQBdAvowUOvPVo1dCh+B7Vh4JUOnRaD2928g8vuQn3KRpnjMZMBKGQnwpuLFsbjLeES9j++Rc/VBBk07YPVZMsW/7grneWnx5nLF+NbrkRhB/KK23GEM2EAF6GPnxbPdjePvJ3C6Z8dPHHdAp3gsromg665nBXos1M5O4aZnGMqsPbEAACAASURBVHk2gA6mgp+pE3bulZf3MHRSIrwbQAf4AIAd9CHrfO3adS8IvryykhTx3quliPkXYEPplIOyXPV+rmOd09aDAB3rzHezhC9Uq+5yHRbQYejefvttn6M336Ro72DKg7bhNgXQDcMMaBSYawAq/7388svOOg56H+9CtmDovvOd7zgLO+iectRjfVLn7OLFj2xledVOnFq1q9dv2+3bD5yhC5dr/Kf54WfFJ3YSq4Dupfbn44+dDoCXmF/dB0M3OlJ3vSxA5/W9ajU7ffqknXqEEi2+oo+C51yfIgMAILK2h/3QF8AcTFg/oBsGSOs9DtA6Lfvo4w/t8uXrtrpy0i5evJjKXkWhZMBct5fKkmSAzisFVBrlpqWCId9NDN2237u+GUlLrGlkUIyM5oD1wd+QzZdeedrGqvUI9UlhNsMwdHfu3fXx2w/8IE+4yQcXP0l3d83ub2zY2r07Vq1XHNBNNAC3g9fNYXOH6t3Zbtq1GzesUq/YI8dPeLavt6vv0fsBuhIDJNWTreOwVVE65vKV634BYG52dvqhtaRncw2hU8zDnXv37f0PP7GN7d0AdM7Idc3rT6T3SO+73WhRgSPkfHFpzgtu54BOYM7tYZrHIAiC8FB8uPqUkySyibI7uWyzqSd5jPv+95/9tBi14ofzr73qSREK/HcjD7CqlkgyN1xiLQQGcmAUBrKsuSYAJfCXLyApY58IABIUsxs3skuiPENQlEFNqnO4qxSIq78HKxIsCYooYugi48WSuzMXdIEnARv+JtAQyjsCe12ppoQIZ+owyAnE9uSR9Esjdi2Jpr9K48K/nuGbXKb7CbyAgysODJbXgHPMWLA+nXQShiabPgO6AXEULgRoihL20zgyIZRByvubz0WAiAhAl/EtAVkESvO/0aSo+5+TC6PmPEBMZK5KfnLgyDx6mnkf6xj4tazHp36IXcifpT64LKVFI1Cmd+W7swLUJ+mP32Mi9bd+BlX94f0Ag8OUiifOpGSLHGyGAg/59ABq3/XHx5MiesGoRhxGZHcG0Gddmi0sLvipJ0qI4D7iZaD3cVExb8qsCvkI2RWg41kErb/y8ksFOJGScPms193lqjp0B4GJHarR31hzYL+SGLp+RZyvSViXYRk61iQMHVm2+zF07Lw944tNY5W6Z9NDJysAloihA4hcuHBhKLD0VQEdckK/qan22muv+TsHgTPGjPkkKYKkDXbgg+4p9YgA3aa9++5Fe/TUaVs+tmhXrnJaxbpt7zQ9NMRBS2LaBKT5nfplnZ1wE7HOx6Ym7dTJk+GCbTaL4sKuh41QmbqDg6nJCS9bAsAeGx+306cfseWl+a8E6BgzsbTEHQ77oU2sScm+ZI+SJV6DtIivPvyJPIdM4IsfvGdXr67Z6soJ+/DDj2x8bNwq9fEUxtJ2QKfi68GapCLovQihcN1Z6dju7o4XmBVDt7EdSUuS6zohQsnzIz2LS/TNN96wZ198nCJHDuiOEkN38/YtjyfcuzmOjR0bQWpeHgWO3bl7324+uGv1Rs1OLK/6Ju4o9+834pj6rY1tu7a2ZvXRhp06cbwo5XVUQCebldsx9OX2zq7XtWQulhbnbWrqYWZScsIai7IjXbt+Y80+/PQLL/MDoHPZgWXLAB3YhI2lF8RvRlkZxndldcG9LHGaSJxsw9qRLQLQSd+im4U/3AOT2b+ceBGOytctbUI3AOh4x76A7tz5V3rOojUjLdbjwDDfKQCS72RMqSEnQ01cmAY1BwwFkCDIeTSK8+YxYQxQDuYEEGGu8k7kRl1Mk9itHHTofmdIEoihvc4YMSm1ACrJ9Z1cf2HAda92oGLLBEK8r7BSKY6tcG+6JS7HQu3jXRorMTTObloJ6DDs7B5Z7IAXDBTv0fFpxTsypgctSVh4DmD858QI9gMy9QtF7s/zi8tagzkgI26SLDdEmEDcskaOatOF6znuKWPEBJhibMvj4Pg9Z9QYBwm3dqbe35T4IUEX6BfTp+9VSDcHyPRGfdD3vFPAX/33tZjAuhSnyyq7pDSnedyjs6LJxd2vkOgXrJhklLHgZ/UlwFl5hJ5+D8YzjnlrNEa93IFnuRrFqUM+cdFwnUoDuDMfWa5XPX1+aXHJZqai7AD/8R6yAlEguFxpByyFxgSQyHWPPvqos16M6dwsMXQvFd3yDUHK8uLLzz773BMwDmPoHNBRtsTiFAq5rvdT3kp2OAzQcR+yARPG9RhhGL0CeKc4FP6mOBLuoT+soWEZOmKzPvjgAweMxKgNA5aQF2LoBDCHBRmMKfFzADoYF7nYDrufeSMp4Je//KXXyQOsDtPG/Jnr65v24YcfeiLG3MKMXbqyZnfvbdjWTpQl8cr3Wa1QMXa7O7vWovxGp2uditn49KSdPHHC69KJoUPP8Gn30Ol1Gx8b8WKtD+7i4qt6rNkTTzxqc3NTKfD+aAydsyqXLxes8rBjHYDurgOZbicVPK90bWlp0cbGRod9jK8DdPyf//y23dvcspn5Rfv088+9+K9OF5Bel77R7/JIyLjLrihZg0bA0AE6XRd4Bnqw+cqI557ZuQn7zne+bc89/ngh/8N2gDbcukO8JJm0e4v/slYAdF6qawhmmnfSRlg0MmeR39XlFT8EYNCsCpxo/fa3HxNy9+4Du33/rs/PI8ePxSlTiRTJr5duzYkJPXe/fkj3bWxs2g02nSMjLgeAn/6PewJTvdgA5l378tJl++SzLz2rt+WF9BueMKTKDm5zFAZGm1NWeKNRtcUlMtnNS5x4XGoKU/CxTKSU241UwUJ4QTjDTbli5RPAC7uRTptIR5TyHX2SjP2ff/vXDzN0r14413NAkBo7MjLqZ5L2kuFQWRHf1QH0CObzau3JyOe137JSD4gsbJnAV2GAFQuWhEuThGJHoQso0Mn+icvdt+pUHtMnBS9QEUqorOejmIfYZQVQFRPIe7UoSwQNoCvr0OXgwcciZaJqMvR+TZTvalm82dFoqs8W3Y9x98nDzZomsfg3lQCgrQC6nD3y8fHA2bKES472va06acMVeZRPKWIDLY5kcxc3rum0H6QdXn8nsUY5+JN7UsAsFl3ElWiuBPgFqvKFKdAmUKRrc4CmPjoETQBGc6Xx10LRQs3frXf4+LBQ2uU5stp4kMQi4Kg5cznMqHGxi3oHMoV7p2QK92Zaq62S371yDwtGqQLF0jHekQykQqS8f35hLtzn8rbUI/zh2LETXnxT9bl4F4wObeIsV9qkkyOi/8HQkS0pl+vc3LQzdPpI0cjFDQAZG5soYuj2MyY77ZbdvH7DayV6fTVcMAcYiWFi6PoBnRi6gwAd61JMyFEAHeAXQAcDSVzboI9kFiA4bB05PZO5AJx8+eWXDugUonLYOwXo/u3f/s1+9rOf7Yn5HdRW/R1Ax/Fmzz77jE1NT9oXl6/bvQdbtrPb9JNxmu5uLQ0M8+P/Adw4/QBDZl2bmZt1ELsfoKOi1shIzSbHR/2s14376+5uJdzkzJknPAj9q7hcmVfGi7FiEzLsh3FjHXjiRjtVGahZHFM1MvyJFawFxuJ3v/u9EewyOj5pn3PSQCOAV1mHTgHtKmmx9yxp2Q/aw4Zdp0psbrW8PIkbbk8s4ei/KLbPB10xPTNuP/jh9+zJdLLIsOBLYICTF8TA6l7+5V0AOg+nGpJjwxtz9fp1297dsVEyz/2kGsDt4Kzj/ey25hNvw81bd+3exgObnp601aUlPzf8IEDXv4nXsw8DdMjDnTv3nBlfXV3xc0+L9yd77YSVqkgk1vrTzz63Ly5d9Y1+i/N6cbvyv4RXHG+kDbzH6neC8Z6aGre5+dlIkuG7bPMpPVLo3JRE4adrsZFPMf+yb35saOZRzF2umCbmknhINuzomf/jb/7qYUB34bVXezxYwugFbmHfUiwbL+PBbsS90F5k+jiQSu40DY4MjiveFDAqw6zJIZ5DE6I4JWexUpHifnSv+/heuw8Bl1x49Dfaqfa60Sr8/pFZGUxeTKhAh0CAMk54roLPYayUbJEDCoCi+sb9Ain5YnKg7MeEBdqO31UsFzdbAGMmh+BQH0fAX0qV9v6lEy8QJoGdggnaAxTLxVbslBKg83urFFMukzMK0IhwpLRqLx1DRq8njZZHlbA4ArSGC1WgRX0GFKCUxMbS7nys+gFuvlAFsnIXPvfrHfnilZxxT75jzpkaLQ5n5NK5n5oHzTPB33lpGAHUqE8Y46h3SR6R6TwpQkebaRz3AMn0DG0WJCeMn6+dBoWdIw2+BguQXMzEe6DcvH8kyqCMKhVbXT1mjZHxgp3jGbCFFB9+7rnnXN7LI4lK9zGADraHd83Pzdgrr5RgRnOnw6mHYegYN2LoAHSLy8uulA4yPMwfbjSyZvtZg9xg5wydYugOAnSSr6/C0MFeMRYvvvjiQKaCsXHW49atokTAsCCD+0iIAKCQgDEsoMNNy9Fff/M3f3OkkxLUrgcPNjzui9NAxidG7fNLAeiaMAmANi+lFDpI7LdnRgP2AHTU0Op1bGF5KUrjpPILXCOGzgB0jZpNTI65vtpY30g6oW0vvfy8Z/pFaYxBXM7e0WRtsaEApCspZ5jxZpN65w4bG5I6UriPdezEieMH1kzb77mMB/385S9/ZSMTkzYyOm5ffnnJQaGYfekV6aZ+Y42MK5lKxwSKVaZ0jJ+3nAw4GetUDkgmxOcbhu4nP/2xPZLiJ48K6G7cjFqO/frSz11eWAw2e5hBTbr38tUrHns5PjFhK4tLEdIz9BP2fxHztbZ2x9a3N2xmZtqzZ71abIrXz+/aSySUJzL144P8HuYRdo54UuaCwup57TzZRUC1xslDDbpde//ih3bj5m1fLx2PYkinOWS2WGFpzm57DB2nfozbzOy0AzrWDN0RQycviFdgcGOuDOlOUSbOz0tPyV9uQ/zlocPVNrUbOaEeoGzOvi7XV199pRcFcSMmy5mGlE4ro5czWYpTcyNFQKhARwfQR0ZmxAPlMU0ymDQSoyADLGOeH8+VX8s75EbLg9QFENRpLSQtPgE1j8dLAxaAPEQaF5h2+gxavyCJvUGocoZOzJ2DxkwoCvBSgFjFgKVivekF0b6yxhxxf34cGkY+nVKg5BDQOrDa25excFwroEDCR84OCrhI2QBmfYz8/DiAbAgP2VU+t/ySsbMSchhYjrHJmbgY67Lor4ROSRNaaBK+3PUqMK52ad71Pt1TyEPfkWo52xdNDkCuedL85WCsAAXJXSRQIfAtBq3sx143PNfloJL+EItVMnQpziLNTVwfgblaN2pPKe/poG3fOY96iqifmAFj3O15DB0lDYpxSB1bWT1m9dEAdHo2bCExdLhcaZMKwAZTGG1TDJ0zAFPj9sorLxdzKsMUJ4hU3aBySPZhBrVFYeEbN6JsCUkRGKUDzpmUyxVAl491v6qn3YAZxhqFJZerrlPf8jM0mUvA32FAMX8P7kzV2RsW0NF+dvtHZeiQEzF03/rWt4ZyCyPLJAX8x3/8hwO6PPGsf7wO+v3+/XV7//337aWXzlpjpO4M3YP1bdtNgK7tJxyUZ7gKxLApb+0mYNfr2OLKsi3MzzvQE4unTbx1w+XKEW3MFcVbvUC49ezcqy/Z+Cg1GN0yDNtsv465pagw5TV0UsnBD4g1xofaenfv3PO4pWLDXLOUyOIpSkOBd8Yfd+W//fLfbWp23rq9ql2/es37Q9iKCoK77vTjvMri6tIfyLhYep1eIYDV3O36ZpBr6pRCqVJTMjJgBQSXV+adoTu5sODPHxbQ0XbeA6DLN8p6BiDZYzKPAMd43qXLlz2DfZpTImY5JWJ/QFiQB33F7vebPzYUN27css1dErzmbH5m5lCGTrreJSo7nlR2Ln+H2nHlCglWCt8gHreEsQUB4eW9Ajgxn8zXu+9dtDv34jhFouF7qbgwYS9+WpKHI0UJM/7zY0VTyZKpqUmPm8TlSjt4puTRbZ4/M06eYGNFRnVUQCnr1gqkUROSShUer+cF1aN6Bx/AOYBOm4v9GboLr3pJaih5r9bvZ3hGuQxnztL5qRJWhofvKaDqsVfJoIk1oSNikGRUc2AgQyxjicL2orxJiPleBoD7Pfs2ZQH5tUmA85gFftZ1mnw3vEwcoUieYBGKIJ4RrtZQCpHKz0ft1sTTbj/oPXMrC1zkDJ0DPGLHPONp7z5I4yHhIdsxQCoZujV3S3v8V2LPHNAxgfU46QJQ5yAk+d9z0Oa1irKs2hwMuyAlgO6Ajvi3BOgKwU7CApPl1yvazhdBqQwFxFSbTwA/Ri1qMundGs/+sdTizMG8QFMu/AKruQz1L1wpLslcP3AqFgpgLlHrkkWBy1xO9C59pzmWUuQ9yBdKWQo9VzJaA0qmkTyoL/wbzHAAbG9Dg5jRlOENqOrGGX3VWjDRBWPe7dryyqpVGqO+FrUefcff7vi5m3z2S4rAfaUCvBTZpA5dzhrGLjh2q5988qnH0B0G6NiVrl2/7nK+cmz1vwTQoUyJVXOWug/QiSlTPTTNy1EZOmqc6WgzAN2gD+/lnQJ0WmOD7uPvbgwvXfJjrMhY1Xwfdi/vg8384x//aD/96U99joY16HruvXsPPIaOwrz1RtU+v3TNHmzs7MvQSReFy7W1B9Atr67YHMWQU1KEGDrX272ujY01nKEjFGB7e8dZJsIzzp9/xUZH4rSEowI6GC3GDHeSbxQO/cQRTz7WLVyu91MGb4A6+n7sGIVX93oJDnqkdA9t+MUv/tlWTz7ipTVukM1NZQFCXRJYc0Yzi4nS5pCx0UYLWUFHxEkuUWNsa2PXqzZ4lmu9HqdzpLIX0g2UvvjpT39kKzMzQ8mM+iNZBdBJZvJ/Wf8ek3kEQNfcbdrlK5et2qi7LMxMToW7dR+KT7ZkGDnntBKK/ja7LVtYmLfpiUlPtDnI5Sqbkeva3DbncyobdenSZbf1AFlcrrk51r2qQ8r9Cld5+5337P46NehIfvHI6zgjmdi4Tsdj3LHBzrYB2nz+uraysuiJI9jA1m7L/5Yza65j/eSNOMqz1Y2kTQdphEEll27YrMAD8lbJGwbOAlcwj4BHMez/19/97GGXKydFwNDppAgCAmEJ/JgLPxKj43Wz3MCnGQVh9hdR1W5ExlbxbgJO+yF5GVIfnMS4IBhiwvawPgmYgfIjhjL64kY9K16rsiFhrKJOFrPq6fXVWso2Kk+IcL8193sxXRRpcE4yHio5IiBaZCtxagJHaWXFJhkTzzqVrz6BU3cBJ5cxtfG87VGVEu+qv4ugU1yfNJe2sJg40cB/9sK56YDf1G8HCNkxYbwzBybqO0LEmLEgw70bMRw6I87jQ/xg6WBquN53EH1ZucEuBgjW38rFlebB3bIh3JGNrLpXKUnFS4sEgBCYy4G1vme8xL5pN5IbOG0GYkFHzFguXwKXDsSzEyQcoHvSgxhUZTczdgDoqDHkz/LpiSPiBNAerK9nCR4yXtEKHeMW7Y7QsmCsY4NSspKRhWpVknZqcRoHrvFW24/CGRuP7Dyf3yTfALpePcCcgCFgg34A6GgnMXTlfERcJeDMDwL3kxXGPYYuX48CdPz7xRdf2ujo2KGAjjbC0DE2qyeOuzL6zzB0vBc5BHAx53kMneSM75Vt+VUBHYAxB3SDwJLaxRgfpWyJACgMHWVgvv/974eEDghGZ53A0P3hD39whk6bngHIZs+fiRv67NPP7OxLZ61S7dqnX1z1Q+F3my2XLVz4BHzzcYYBZg5XJe5Yj0Hj/MqurZ44Fm56XLGAPVyuKRtvtGI2Mlp3F9NuczcBumCI/uIvvmGoh6SVj9J0Bz8AOsAcJTYO/5SArtXs2p2799JJDi3XYcS9HT+eaiQeUllA7xBJQBv+8R9/YY+cftxazY5dvXzFRii0TyxeYqFDn7GBVUKRksX6isF3ux4Soc3fzlZkC9dS7JzbWgo6J12MvT15ctUZuvnx8YIkGTSIsjNs5oihK3VMHJWIRwbW04sspySMg56pZyGrO9s7dvnKFWuMcRzhnM1MTbnHbZiyJflz+gEXG1BOL6Fo8erqkk2McWbtw4BOz5AOkJ3X79qwP/z8toc6QDzg0l1c3HvsnvSjH16gmLhU3Pmtt9+1ja1dZ3sj+aEkVAg/8tIjHUqZBKBjrYCNjh9fcUBHVrMz3Wlt8S7FwPn6waaSoKnzyiGY3DaFTfakisR2+/nysHwp9MOTMq3ia2N0NJJHkcUDkyIEBArXKoPsyQApszKdtlAYyixgXa41NV5MniYhN96KbZNRKtixdO5qzt5oJyRl6J3gEHeATzqo1kHWSCNApy8W8yPLNPFiI6INsGjJHewHx6PUYCARqUSDdveekcpzxIjImPSPAQtViRn9oEPjitHWuKjPAGfjmKhUJ09gQ+MpwOMMnZ9CkOBLBob8eJgUvycQJCHX9wI/OeCTG5trcvAkl3WUbAl3sQxSDvBy1jHOak0gyMuQlFnMbjwSEBXrADuaM2BanHq++u1jlwCrlK6Pr58/u9cdGn0uz5dVn3WGrsaiYJmzUiWSU8Bcl8O1mSsvGROgG3eLL85u1+7dx73TctCr0xw0PjHX5fnH6gfvxL2q/rmb0Kvq1K1eCWMBM4r7aIod2FhkZYml4z6v+dao7QmWp1wDikAMnQeGp/hGsXu4O3WWK4Du1XOvFG7KQrmlDFsYJdrJKQUHfZyhW1vzPx8D0B0CVGgLrNOgsiWMJ1muyCG76n6XG98r2zJfg0r2GASWaCuADpcrDBBHaw26h/cAkGFkVRdvkHGVzpHL9dNPP7Xvfe97ftsgho/34XIkBu4nP/nJHsM8zHu55ubaXXebn79wzjrdpn325bUC0FE4OLwTZTC/xhUjRBgM+qjT69ipxx7zEhVi6CjrIFmpV0iKGPFNAuMDkEDn4iL65rdeS6y+93jYZvt1hDIgK8z9YEBXPlquzdx4omdw2w/7Yez578H9dfv5P/2LnX7yCT9yD5ls4HmhvilrNo1dPJc4RMI+ol5p7iWRtygY9LBF2mzJHtDG+A5ioe5jeurUCQd006NRr3KQjKp/9J13UYcOcCA9H3am4gkiXjpnAEOXg6itbVjzm36k2/JSgIhh3NfS9/vJPM/f2WnajbU7Pm7HVpdsfJxM5IeL7WmdS4dqLA4bE56PDkSPMZ7EgR5UixB5R3X5yR+9it27+8Defueibe7EpkBJEwArd7cmEkPVIGif7PTysSU/Ng6PGzF0vjFKiRYFhvFysSluTs5elUNLLCEy4URW8qL1s3zIDnOJrGFz6e++gO61Ny701Dg1wGmjlMmKYBDfpY/cT0XSQEqTlvvrIHeB/p4DPg0U2Zic7SaqUYIfjS9BBYLJIuZfZbwxycrEzelwGXWBRB6jnzV43FvHtZmYAsUzqAhkyTCFG1ngR+3ifj2zYLwyXz/980SRBNr4vQBs1Zr703PAqvEQaBQQAVjQTj60qQALqfhwDt5ysKUFppgcxdtpLvvHi+dwbTBYkXhQArHypA8Bv/J5KqkSiSdqjxST2NvIZEY5lGemco0AvtpbKLSU9JGPi2e5Z2NcLvJgFQuZSrtqscr5XPWDMZ9Pj1Bm55ZKzGSbGF/AnY5xvI6XYHG5LOVJ/XXmOpUMEVCNvoS71cFcYmyIQ2tUR4LScBa15wHIk6NjBfgXSznP0V9jI3uK1Aag69iTTz7lz1RxVY0d7wLQKeZianLcXn01AJ3WVIx3BPcOC+iIR+N6XK7/1YAOZghFnH/6AZ3WFGzesEwWxhmARbYfhWsHGUvmjvFkjI9StkSKHoaOd+pUimHeB4MIqKNsSb5+9gzGIb9cv37Trly+aufOvWStDoDuapxQgJGBpcPDkzZXucHZ2dp2QId8kxTx1NNPx3GH6ZDxZnOneGsO6BgfdB4GjHNCL7xGwg16w835sM3260g+AXQjr8OcfauHA4pgwvJ+ob+OAui0Wbx96479/Bf/Ys+/9KJtbW7Z2tpNrwPK2bZ0Kt9U9utNbaCkxxgXMXTI0vZmnAHNvMKYcf/9B/dT6aQIx3j22TP23e9+26YcPA33EdDmXffX16OoPaY76W5CqADIXjpnSEDHM9c3tu327TueIbqyvOTAbsiKJ3uSyfJe+Djs7DpDB0BcWpqz0ZEAivHZm9QnPZbrqsOAroAt8bheamV19cAakAJ0zSa1AWt24/ot+/Cjz2x7N2yI3Kmu59OGV6wYbUAWZPtOnjzmRak9MafVceZVm4QCT6X4VS+XJUbS66iVnkDdQ7IRz+4HdMg1gC6A6CGA7sLr53tCxPzrrtJux6oJnTpzlGLPBHg89iLF10mocpDD9Mjlqu8F5Ar2JIEhR9Z+ukNZfiM34BIKp4yTMYcylQi4CylRlW7Q03mmYudKIBmFWkNZlueLipqOd+4thsvzNCYSrGK36q61MiOFsRFDIsConZuYNCn2AIZkMIaLU4kirgqz0zeK0w888WQvCOJauYM1RmqbDIIMnoBpDh7z96gfJfsYDB2fnE0rF1+8Ma4vs2FV668AnAl45QvbSbZsB+rj6q6RcFHGR27p9Fs2zris83NtSzAVO6l+4+mu5uzYsbg+wFUOnOP7cHnDTHvsZOSMRHYx1fzv33MjFoAynpvLfwCw0qVcsnIRExWBxRGf6uOHy5VwB48Vbdvk1JTNTU37mPNObXCWVpb9SKY8Fg8lTlIEDB3X5jF0mhsxdPydpIhziaFTm2N+S0BHfKcYuv1AiBg6+v1fAeh4v7uLkssV5qc/hqrf5co9KDftvgeBJa5XoV/AGXXaBt0jQAfzAcAcdH2+/gD8uA9x154/f34otoX3Ef8GEPzBD36Q5G5wQH++rq5fX7Mvv/jSLrx23pqtXQd0WzvtAtAhx8pylUHiX06WQf+EC7YdgJcQBsqY+AkkUd+QMWhU4+hH5glWzXVjrW4z09N29iWO7Do6oOPZADo2CoQIUAl/2A+gEhZVxpBnNzJofQAAIABJREFUETiO4Rv2I71++dIV++Wvfm0vvHTW7t27b7du3rJRbCGhJqxrTy7D4CdgnDabJI+x5gE/rE/pfkrllC7XCIdgwwKzTH8pYxLenTEfU5JKXnvtvE3gaRryo3VMezmLVCWpQv/GZnxhcT4A2RAxdOXz1u3uvfteww2GTpmiw4K6/Zofa2rbrt+46WN1/Niqh5r0f3LdlBM60u0HrUXuYwPG2CoWNycK8s2+Z6tWopg0Fvzzzy/Zpcs3bGs7CnATe+5ygZMGAiUxn+AOT1bwbGKqFYx4MW2Yvk4CdMJGoVsTyZBsFs8T+6ekiD3tSocQ5BsuyacAXbj8DwF0nBSRAxM3UhT8hJYUw+TKIAxmbmgEzgTuZIjkWuVZOfDLWTo9y3e1ALQsNozvnB2i2LDH8NVdwfgOJBVnlLX1I7lSgV0PPMRAJlcZbrIy9iyMcDAU4SbkHWT2Kb08Hl+WYhBIEyMldJ4DEv2cgykJndi0hrt7I/mhBDsAQIJ4G07zeqmSFPMHUPNzQb3AYaqPVi3Pg/P+JeAno5/vaARCuSav3aXEkf0AngBwtJkxKHfZUugujilBhH91TwCfcEPEGa0lWyYXhECV+q9YLpcVXOnODO6NTcnnQsBSgI7fVSYn5CVqlAngOcsLA5p2fmLHoq1xaoPk1cfO6/r5YWr+cWDncYnRLgTmXqpK78lDmSbS2IvFFSOqeeJ6Ek8Ux4jMcg9Zw4BDCrO2WpEUMD8zW6wzbQgWFhetMTFW9FfKi3gPslx5Vj+g4zvKN5Dh1g/oNF8xZ5HQAkMHoDvsLFcAHcwTz8PlethHLteDslylc5BJJUWobEn+XOQDEK0dK39jfAEVgz56B/FpsF8kidC/QQCN+5QAo+PWBr1LYyq3D2CDo79kiA67n/eRoUo7YeiG/4gZr9r16zfs008pZvyG7TZ3PCkCQKc6dHFuclm2RKUVclc9c8ZRcoQfyHW0swMYUSZ+rFNkSnLAep+fnbUXXjyTHds3PEPH2gLQA4B19vCw/e8/x5VnwYDx37Af6SpiSP/jN7+3l869Yjeu3zAK1DpDR3wT67c+4qduuP4Ja+0A1smBXlmUn40G8poDut3NLQdtbNjQ6YDhJi46Qn7qI745eePN1+zs2edtTGebDtUB9KV53bWt7R33BJSbcvRj3WtbNhJwGqbsCONx+/Y9W9/Y9OK/MHShVw8sOTlUS5FxYpBv3b7loPvY6qrrxP7PfoBO6/WwdauNAWPLeOYFynN957bMQ4OIT6c+Y9s++vhzu3aNOn64RruewIAF8Jhqhf3gVgW4dbu2gzexWnWAPj87bc3dHet5aEgAQhE70j+SsT2/J1svDKVrRJ7pd2EpxizY6zI2b9+kiFdefbmXMxUOELJjpZxaTNZLBkbXKxZAbhxVRReQ6Y/rQhl4DFKK+9J9HPkF+NJz9R7KIrhq6FCzi8RP3JQdawO8YE68ZFscW0bWrRA0CBt3prsLEwDRcUpBlYYPHANW1oXDgMfZsAIWOWDJ2RiaVC6cQOICUXIX5+7NPNZNLkyv/cY5ogRFpl0B/XWw1e15Vo33MZ3l6vFdKXZM7SqBViyLACClS03oXuOZA3BnjNK1WihcF6CP8gPBPum5BYPVV6fNpydVuY6SHYCTOHNW7dsP9O4ZwxSkmi9ugaEcvPIcArvlcuV3zYMAXT5PADpiLtWWEmihnOI0BT3f4xRZjKnsTjm2ERfISKynzDVPtEkfAc0c5Au4C8Q6+5xAOjXnvD6ex9JRlBWGLkowUItxaW5+T0IKz5jn6K+J8QLQ8S6d5QpIQR50jmMBImHRVlY8m4x3USOMGDoB6ZLViLi/KOw6OjDL9b8K0Gn88izX/QAdssU1KgXAfV8F0BFfBjt32EkYapMbHz8rt+NKdBAAzGUBYA3TxjpSvN6g+5mLd99910HSj370o6EMZFxUhjpQN40aXLCC2ztbXrZEDB1JEXHMUKxJMXRKNnEDlE7+gaFz9ytuWAfT24WLfrRuvunAuDA+znKT8by8Yk8+9ahVKiXAHLYT9J1+A+iYH4zxsJ9+QEffmK9hwH4+Z9z30Ycf2x/++Ja9cuFVu3nzlicGcPSTM5We5DViOy1+BsAFoAugSzWFYExwJU5NTUdM2507BZPS2t7xcZPOIwGj1SHoHf0UR/q9+Y3X7emnn7TxIzB0zD96A0C3s6sadFGhINZJzRYWZwuPwGGALgcbN2/d8Xi38fExW/ZTECI5bL9PDsByHdivy/n9zt077uVgjDj9RgmM/c9VW2Tv9PeDnu8rodt1Jj7CesaKWFytvRxU4X2BWUXGqe7xwUefeH08NtW+Ppxgirf2/Gj4qrtK+T6SiwK4rS4vexmfFoDOT1Ypy+eIReMZIlC8xmuy4U4dZMl86jMxdLm7VbYV3Rju+nDH8px9Y+gAdB6TRjaT3Evk3400bJfjSiihkAq5wpj5RSlrMlyCHkxUsB3OrKWsPgG6fmCRTxQg0BkyATAdWJ8OsRUTheIoFGMykDK6/i/BqbSV4MJex4GfM3KJaSL4VAPBZEVZlmirUDBsheL0CoOe6tj4+xNook27HYApWZMqGmwe0KhyL8QHeP0Z3GeZa44+5MBWkw1Tp8l3IJDqmqkMSsR4hXAJiOWgUQtLYKLsU+kCFJDW3/S7gCD/9s+VwLnAE78zZxI6xtxdoL7zidIoBFr7ubyePRxuGYFK9ZfdI8Lpi0WFqzPWT4ZH94n9CuYwkiI0DsG+pRNnFXeXYkmKnU8qBaL7vISLXxPn9Upf6X0+/4QaxKD7osRYb2xupkzoyISV+5TLkDEZTQdOqQ6g6ggC0JERP2kFiFdN4+IbnGC/qQEmOed3wN8U2a/TUXdN/ykpAlYDecJIlCA0mBTiZxRIOzkx6kd/MXeuqNJcR93IugM62gzgOQiAsJvlpAg2VqvHjoXGO0DRM84Am4OSIqTAAGs3b6x57AlKa1lnxAb/4bKBfhCgo220c1ijzXsIuIehg830I8sGfATo6MNRzlXleow5TBvtfOqpp4Z2ub711lsObEiKGP5T8sQUhoZV5Gzfnd1d+wKGbrdtzVbX2rs7yaiEsYcZRp6L7OF2xARhZM48/6wbLGoOknzWau16DDCf0UbF9SOyBQPpG6Ju17NKT58+5UcZxmcwQ5cDiKtXrnuB4DNnnvaiyIM+0nXIvBIOkBP6wPzqHNfDnpMDEa5759337K233rXX33jD3a1xNCO6qWXN3ZYXm4VWYB8em6FwtUZJq2DwxybGHQRtbwWgI0EPu7bd3PE1Q1Zn193Yux531eq1rT4y5oDuu9/+tj3x+Kk98eqDxiHmkgLYtx10lp84QYisdQCubMgghkt6gYQIZIh2LS4cfK6wNrN5O/d7h+aasAASLjjikJNrol17Y+g0L7rHVUxCk4cBOuaf9YNM7xeLq+f5v73wfvWsbZvbW/behx8bILbT7jle8A1OreLxk9U2m/4otM8HNy3kU7vStUdPnXSvDjGqnWaAOcmh7Cj3yOZxKot7d1IIg06eEK6gf7TKbZb/B1Menj2S24gblj3jufvWoQPQaddeHH0EGk3lGjSgjjjpIKxIygT0mLaUpefLOHNX8mLV5sknh+fIvZaDBLnE5KLT3wQ6xHx5p7NgfQ2YH2jvbBenQ8SZeR7nlM7cpA28VwBFpVG4X27LcscbIurtTnSzx+mliaCfAMYCbAqwwTKmGCkHBqmobT6GArtC8DlLpr5xbz5O+y3sfOFoYfEsxW1oLnLQlu9WNL5yw+qdOfOYA+/+7wWwEEpPosF9TKmSdgBYB11pEWhu1ecATaEI9Y7cdVyYhWQhcgCqDFwtEsldnmGq+5kvbSpy2SzcsYnhA2RJLrh3D8sJU5mUCgYEQxZ9b4bpSjIfygbWryxVUswRJyqwY6YsDuyrx336Qa57ADrPImZLcqZxm5mdtZHJ8SJGh/dGMHjPARMLXYAuSa7LOmAuAmkrHkNH0dl+QMe7eC+7W34+rA6dA7obN6xeGQ7QEUvG89SP/eQYkHzrxporWJJC+gGdXIM5oKNvgL9hP7QDQPfss88W4zHoXgAz4wGgG/bDOmQeAHTI85NPPum3HmZIpWd+//vfOyBTZuyw79R1lElhLOkjgAGX63YzAF3H656V4RIAOgFl35gJ0FXMnnqOo+TaRi0ysva6zd3oQwbokCHWgevedttOnTppjz32SJFpPgygU795/9UrNzxu7Zlnnrax8cFJATL67rpsRhYu/WMNEycpGT9sDHNAx/xw7NcHH35qr732mrtLC8Da4xQJkksw2NgXxSIGS+P/EdpRrdrI2KiNjY/a9uamM47dFLa0sbvtJ2sA6po7O+7GJXGly+bei8XO2V9++9t26pHjNtJ3FuugPjB+uKxzr4F0/vjYuM3PxRnQw3543o21m95n4hkX5qOQ7X6fHNANAxavXb9hnJpBGMPszERi/R4GdJINvfOgZ+ffox/QYbSfjWy/230PoEvhTLCrDzY27O33LtqDzS1rN6M8CAw1dWBbJLn16lE8O801MuZ/b1Tt1MljHjsHgQGg4yOiQ7YuB6g5yJNekN0pNji1ipcScvIJK5lKmmAXhF807vsCuvOc5ZpQpJff8DPfoyivXlqAghhpn2Cvqwbb4PRlUJVC0DKIMhZqQAmcQskpgFT3cX0O7HKjnStGdb7fPaqU46LtHoReIuJi0HRAchHblmKvOI8t6wftApxokqKmWwDS/Iw32ubuTIw2MWSpfIQXI8z65AowxSJqkQkU5sIrsKXx249tk9Dr+f07Am97X008gTJdy9/Vnn73K89X2zT/Er4cHAmEevt7yEU6HSMlItB2tUOMYrBkEZchYC0Z0bsekr0EPJR4obFROxXfp/v7n6PrJWvFGbjpCK5cOTjITOf9ubM/rYWtjU032BH32CrIKdZPyG2AOv/Z9wJRWRy20l3tKbGH8ADi+DgvUHGAmk8AmNrKfXyIvZmYjnpy2hC426bVsmPHjrubKne50lzagGJT2Q0KC3P0V+5yzWURFovPYUkRu5223b6x5mt+GIYOIAXg1Dv3MwowLHdu3vSYrYnJSVvKCsvC0P1nAR1jSXwgbcEFOmxMHICOz1HisXgXoAxmknmFocv11kFGlft+85vfuA5RZuywBljXkVTBWNHHzc1t+/zSVQd0Ldi4VBBX635fhg6dX6vak8+ciTEH0BEztFsCukat55sH7ATzps3jk0+cthMnYD6VtT8cgKDfPANAxwblueef8bivQR8ZSZ1nLDDHv8ROKbTisOfkhpb1/h//8Rv79LNLduHCBU/QYD3l9mXHj0LD3ZXivVOAfAEUIAZGGjY6Guzlhm+42g4GKCTs9pLNniei7LjrDhA2Njlly8uL9t1vfcuOry6l850HjUD8XeNHe3VcZOixYE4nJydsltMYjgDooozQmjOLAM04n/c/D+jQNcR5wnAuLS3Y5OS4qtqmzpbvyMGX9LVsbL991kjB9KPD0Huwkl5MOWu37EvYIOwepXx6dvvuXWfoyOzttKI+nbtcsfuQNr2w4fl/sHS1EbwZxxy0727v+JnI2hgFgxuMHvfJM+gYQZU7SLjgXRQN9mPgIuGmBw+kWDwYvZRAuJxiGXOdve/RX6+/fqFHB3gpC9oNZDL0eQxZDgIKt5S7E+OgcQ28P0eFUVNjNEFyr+p3AYN8AnmnBo+4N4EAGW4yY6DBxSjxvQND2J5E4NKWaEfU+ZEQSLkykFxcuvEi+7VKLFcCbfTXDSiAlV2sV6uLD25dT8CIBzrIdUYygTlNggIq9V5NqEAQ7xfIddYvHRmSg1oJg8BYLtD932kcJUhaBHqHSs3oGbo/B2z7zYme1w+8C4DMKk2FGjXenqiS7TYFUkrgGUUVBegEKPN5lfDnYMyDVdOmTsIdMrM3y1V9zMckVw5+WHXamCibWHINeVYWl04nPFBPamvbNjc20nFpcXCz2LuU7+wyx7NZFy4fKUFHxwc56E+ArmIx/zlwFoBA2XOOL21kpzw9O7MH0AEcYGJgwGCrMCIxHmUdQMAhLih/xvREHAuVXPu5gqKZKEPacShD1+3YGmUBag1bkevyEJfrYQyd5sVdrtcpVhx1+OazwrL9LlfpgqMydJQsoX+cojAs40a2HPrqKFmX9AkgyLswKIeB49xksyZ+9atf+TyeO3duOGvedxU17Hg/DN36+qZ9cfmax3zB0HHQqbtU02YSYMI7lWziTBz6a3zUTjz2aNQfBQwC7NpxOoK78BoVd2cis9zrbHW1as8994ytrHBkldiW4QAdXYBhu3z5ip+/yTm0kVH5cCkLdTe3FXmcmjbdg46ay5+jNUD//vVf/81rpL3xxhsO/gGs9JXn8h8uSBh1BcbDsLuOSDFX3q4q9qbizKYzmN2whYyjYuiIzdve2nJGr1Kt2czcnBdq/v53/8KWF2adxRv2wzuZBx8HL5kURdN7XTaVFZenmenJLP7tgMWavZD5uHbtureNtTI9ld+/t2Wai4MAXz7WYtBwWpGsBfAdJqYvt2WHAVPmC4aOa9jE7heLSXsdbGHJE+C6trZmFz/6xHabXWvDwiZyRtXhdWSoZAVZ4Of6SN1WVhdTWALrpONsGlhB71HbczmT7SfRRi5XrmNt+vwRp5cKgFNcGEoKfYebOidguGf/GLpXXgJ/ekc8mye5JelQbpDlupJx9cb6ea4VP7GgcNtmhW9z4MD9CHURe5UYnNxoi1VyhsQHvMxaFEgj5RkMlbNWtHOXoq7pRIgSMAZrwjtyYKTjtDTgAWy6HgTLh98LVxo7slRomQWL/xxwh9s5Z4ME2ni3Yg7zsiL7CWMBjLOyHAI8BZOU1eLLBURzI5AoIfL3Z9m0uidn4PIxz92L+z0jB8Nqm8YmFH2cdeeLOqX2U/ImP8VCwHIvMMOGx32a91xZ5+Op+2O8I6Eh/3solHJHJFCYt5PrNS7+s1ylIWXRfnQyiSkeAJtcyfzNk5ArTq0/oDK9s4VROT3CoiN+kwXKmbmMCXXmiCt0N3RStpKXkK+6VSksXAC8AGKAQZIjeD87fg7ypg7d5MSEAwz1QWVLYMCIJ4NRKOcnZB5ApzIg09MT9nJyueZsrsZ8KEDX6fjRX9SlHAToUFCHFRbOAd2tGzecyZicnjYyegtD0BdDpzXvGYNHcLkC6HCDcuwXgHmQAeL9uN1UomOY67XOMK5k7WIMVQ9t0P2M1a9//WsHECQ1fJUPSRUofuIEHzzYsEtXbySGrmc9Sir0ATp+V2wijACMzOjEmJ187FGPCeo5u0cmZoA9+jA+Ui3cmap7iFxSQ21mBsN/dEAHICGhA3fxw4DuYWBYbCK73T2JB/SHdh5WyLp/XAsD3+3az3/+C7t1+75985vf9HhSbR5EUGzBqjGG6fSebjtVJcDNBkTQqRSpcDrlYLpE1KezPGX7AB67LU7fAM7UbGZ+zs9w/uH3v2Pzs5MezjDsh/YzbsicbwBdD8L8p43g9KSfEFMSVYMBHe3D5QqLBZs9OZHfX7asf6M8qM20kxg3bKjPEUTQIXVQBIL2Wzv7fYf+Y92BQ9B5+8VRloCOzU1k91+6cs0+/uySZzBb26zZC29j+Pacc97DtomVnhgbtYXFOU9uiY0PiUWULykLEfMcebWQzdy+ubcvlU+TfUO3eyxkOqPd3a2EOoyOenKbgJ/s6L4u19deO9+DWmyMjXpx3zjL1bcewWBkddFyAFKU2CB2LZ3pigL0Ol3Z+a6+83NGIha7gJUmRc8UW5R3zt1SydVWTmIwOwIaApqdVHgXnQJKjufGcV8MqthG7tMCzBkyD1RPQY1qvwMNDlCusjPrWMeNOCm2FT8aJ3dpylh7+xPaht3TRAok5lSs+k77dNqE+sV1er4UqhhFjWlh+JLguFuv7/QH3qHjygRw8sWn96i8iVi8/BqNfe5yLXYdlH4hsxWfP2PtgJfg/8g+llv94XdHzSqNj4BKvpBzVy3t0ZyqFpTGLzYAkfmTtzUfJ8mA5Iz5LmIqU9C314hr1D2V3WsRoSRRvJ5tXHPX1fr9B1E1HjCK2xgAmM6NJL5mbGTUGQ5PgEiZygA+3LSARckJGdbw65ozjQ8A0JN2RiP8AWp/aWnZpiYmXB64nn8BdMS5oLwAKSi0WGOxbrmGv3lQdLVqFBbmLFeUw1cFdGSO37wBoGvYkgoAH2AjWJfsmGFM8o1hv+LHgAjQ7edyVayXMqcFgI8K6GiLAN0g48PfMZLKph0EyPJ1SDwTLjBiXhj/Ye5FNn/729/6OBHD9VU+f/7znx3YU5fw/oN1u3r9lm3ttqzV7lm3FaeIiKHLY+jcK0AMXbdrE9OTtnryhHVhKtzFSLJaJKzlgI7nMG+eIFGv23PPnrHJKQo9q+XDM3Q8JwDdtjOocZj6wcBQdoQ25Ayd9MgwZWny8RUo+sUv/skBHefv4qJXofgc0DkgSK5WATrWtreWo3zcZoYRp5gwgM432IllYTwpTo6urFXq1qiN2fTcjC0vL9h3/+IbNjs9FqfHHOEDsGYc0EN8AoZgb7s2NzvtpzGU8zIY0BHKcfPWba90sLS06KVL9rtLerrUy4c32gHX2g1rjMRJHrVq1MY76CPwJVssXJDr+Pxe9CGsOmuWtXcYoGtZ28kbxujzL6/YR58B4M2q3Zpt44r1jTm4Js5U9+O6suxw7NrczJTNzk1bs9WMEjSeLdMrwq1ksyU/2ozSZpdhki6ygwJ0ncCkA0dPNjSvB8gG0dnFFCuKrjjwpAi/MI1tVMEvS4g4CIOBqVVtohbATAyXG/gkLV4+JA1EnBka7IuMsoCZOhpG+GFGjI7lyRSFAc7ivSREmnQHawnkaWHr3RXOZHN/tdMy0RdAYsqa1TOinR13sWKM/dipjG10itQLA8azXLAEej0IkWSMiv+nSZPwUWfPEwV4ps9lyrBMLsl814mb2cexXrdmO4rY+m6mV45pCYIDIOduW41v3oZYfLHcNQ8CjiggCavGNc6WC5YyN1YC9/n4RwpQnDnrssBY43pIi1VyoOfQv/LnJANispLMaBFHnIOOFStLxcgwaY73tCctGPUv/1uxIeE4H3exh3vU5zvVmovFVoYeAGK8XiDrot2yjfsPirN/XYaTLPi4prhSvQeZEltIPTvrkaWKizXF2PmpEmXhY3e/Ruqt11NEEzdGR21ufs4BHetCMXe4XAF0BIHjFiyTIsIY8izcraq8PzUJ+/Oqfy+Zl4zQRhgsxpUyKC4p++ye+bsfidRoDDxEnXfAdADoDotp8sLC16678iJWcDE7KSKPocMVJL3E5odYrmHAEn35+ONPfff+0ksv2tQ0sTuDjSbAjHcAkoZ9D4r+5tqaGxaKQevUi0H3w5D9/Oc/d6X9+ptvHG4Z+//qlQbM/vCHt2x+fsZOP/6o3X+waVevr3kAugM2gBlemFQUV7XnHCSTBYtbsdt1OaK+IL9zjdyNbeJFq1WbbARDB9hhfplXQmBeeP6MZ3eGyAwP5ngGgO6zT7/0E/2effapYtN2YPp06j9td2YKNh3jnEpCDFOWJh9CZAqw8f/+wz/aVrtr33rzG3bx/fdtd2vbN6qe9IVHyLMiQ/ezDqQzIR1cz7u+i/OrW+1d293d9E0fFqNWDWadNerHpUUwkJcJmpqdtuMnVu3b33zNpidGrF4ZnBSS62T0AG5+7FNOitAm4udIjMj1+CDh4lnEJqInkF+VIht032F/BzgBuNjoTE5ODXU+cr6xP0gf5e+8c/uB1/cbHQtAN8IZvOkj+6pnOgjHZnV79smnX3gRbi9Hk2w4LKxv4j2xL+yjsIoDrYrZ/EIUieZ3Crw7hmoFI6vNJ3OQM725/fQY/HRmukKIeAbkmvubIMmo3GEVm5qessmpyQLQyT7uG0P36oVzPS4ga9MVb2J4BBTUKCraj9ejXAUGzwU6Kx3BTs2NaDoQXZOQI2qBCfmLc5eYhA5BEprl52IBJMAoI65rJMSVRsQiiXr3770cRVCbBJirbCyASgZfi9NdxtCtnq0ZZ/epsj9KwwMYU3o6AE1nrinrF6UMq+IHL6cFX4wBAMFjGyILVgVmUQ454OV66grRRxgdFGkwaHUHH7qWvgWjFrtZgWMJTC7AGq84c7AM8FTbFHsm4x6MWsQf9huiEgQGaA3wCEANYOaHGKdM25x9RK4khLADigVQewHX2gTw3JLRicy1/ve6vLZaD8WDCbzJ8PdvGoq/p7I1Pte4OVNmaiETiSHwvqRirH5Np2Xr9+77uwu3dmIZ6Yvv6vriR/k+Nimj4F7f+QLuwiCG0hHIEgPnc1OPGnW4XWHgMLZcJ4YtkiLarhwBAijMfE7oOwyRslz7AV2upGijMsQog3LQ5yiAjmuJRSKO7DCGjvVNDJ0Hcf//AOjoJ4AOIHrhwqs2Nk7szuGAjnu4HjB3NEDXtevXrnvW4clTj3hSyiAw52u+1ba///u/d3B+4fWjMXRpP2W/+90f7NjxFT8T9N69Dbu2dtO2t1O5F1xCzi6FYUIe5XLtNsNViYsfOQOI5qwomyr0POsTlyvMB3PmOsrZ4qo9/9zTCWB7EM7Qtp9xhmH65OPPPTv0qaceTzotXIcHfbhPgE56S0RA/1nAgxpD3wECv/inf7ZWr2pvvP6GvffOO6m0UMUZGMAsgM6NewbowshHEpTrpKY2x7u2ubWeyht1rN0KHa04V9eFMHSNUWfoHjl1wr715nkbH60dGdCx7vnPvQVZjVDW9PzcvI1xjusRjngAzPE8MV3DJJgMM8Y8l3FWSZGD2pR7D0obVZ6Xe9C7OMsYMApTDKDTUZkCcZITX29ebqZrrWbbPvzkM/vy6g1rtZJL1MOqIttV9Xe1brR2aPvi0qzLfAC6yCL3ZIbEoHGNdKxYNcZSnjDkyDcLGWHBPbskXCBvzVac897p+qZ8YmqiwDaa+tHYAAAgAElEQVRae3/3Vz8uFknxA4DOAUIqqOqnFiSj5IOh80Y5hDkxDrAS7jpNcUgO0FLpDoyan+yQ6ME81it3qwm5amLzf2WIc0OuTmiQBFo0wb1UD65gYZQVGfV7Hah6zJMfwxGTp7bp3fW0WHmGTmjw/qeTAfwYmFSMV1mSfpg7gMYPt45A+RzEamKL77gmVZ8WAygXYoShRdkLACREjnYIo7WRVPQ3jFH0v6wxp4WQx8QFGAxlA8sUgFf3xM5e2aF7F0+cYqHyMpqHfMzVL489dHYu0r2d+UxsqQCb5jPuCdHTeDjIL3a4MZt6D+xhzugWc50MkwBuv+zkbn2NQf5cB+xJyQHoAobFxxVzOjYnxp75BQizg2vZ/btx5FEhZwnAu3x63FxZykTXiJUkbs7duqkafLUWmW8A7WDuYpftmxGAcoMK9XU3tNMzc25AFUeHgoShgwETQyd2OoC+OdgTS7QfoBPTyTjC0DFuAnT7KdyjADoFQQ+KaVLZEgG6hezYpv8Khg5Z+uijT5w14yzb0VHCEgYDOgAu48oufGiD2O05E8h/jz1+usi0G3Q/cTf/93/7b86Ovnph+Bi6WCdkypn96U9/tNVjy3by5Am7e2/drt24abu7UWvOq9hjaFIcD/MoFg6Gzn/vdj1manF5qWDmOOuSBDSMHyI1OlJ3I6bSPaGTg6HDLZSiqgfZ9z1rHHbs00++cPdVlD7xVTgQ0FFW5f69iGd1VqTb8bYpxGCoRiSXF/GS//CPv7BaY8xj6P78xz8GWK1UPRmCMAwvKAuj6dFIMWahU2KjzZpuexYsSRQt29nd9PHgOhgc1jRsZLlB5Ti+WRubHLcnnjxtb75+zijcfFSGDpDE5k4Z8eo3baJkCcdTDZK/XDcyFjyPjSO6Q/Zj2PHsvy6Sy3p25+49B1wLczMuZwd9+gGdrhvEMl67etPlcmp6wiIjtPSUCWvIjrnb3GNI2/bu+x/YzTv3bbcJcUCYDfkE4XKFcUM3kwgj3BHPqtjyyoLbRzHZfC9AJ9AmDEQftOGQx4p3KJQhJ2AIF2O+nDiDhKlUPSFihBCcLA6PjdVf/+j7DwM6jv5yIUtAxIO7M+bN/ckeaIkbMDE8MmLJ+IBQx8fGfOzjtMpgb2gU2SbqWE4Ja5DlLlR8mGLJciETMBDTo+f5Tie5BVU3T4g8FrqPyR4WzIU7udTE8gW4gGINOl0JHmSZePv6XNC0jZIk9FMT5KApZTzRpjx2rAQo5ckGbvjTblbgKKdkPUklHfflYLQTQsH4iInUYfDaAYjx1ALWWOQLWoKZs6NiRUuQVSYe0NccwGhe9gKlcK+zSPzsYT9PN2JLuE4MVPQv+pGDey9/k1zqexduAG+1X0pUz8zbohhJl8HMVSxAmAO2Roqv1CYklyMfn1SDMTY0ALrESLebruwEGJ19S7X0ZIYQOPVN8XH0WUDbAVzaTZOJBsirVRvxb9ow0R7+xhZxpFG3qZkZm11YeSjLtT+GLmQxADHP2Avoxh3Q5PGsGk/6MQygo9+AlWFcrkeLoVtzo0wMXe5yRfHK7efxXOlEEtbAUU4U+OCDjxzQwdCNjLDBGQzoGA8MD4pzGIPo8tXt+TjyLgG6QYaI2yjq/t//n//udevOvswh98N9gl1HX5v99re/sVOnHvEiv3furDtD12xGJisBQgAejq1CNgToANPVbhgPAB1s7tzCfJwS0WpGDB31FomF9WSdiOGUwaKVMHRnX3zOJibQ/0dn6HAZfv75ZVtamk+lTw4HdL4HJbtzZ8fWH6zHiQ3dnu122w6gAeHDjLlGmLEAvP/zP/+LjYxN2ZtvvGF/+tOfClmTbkC3M04pcsXHIDaqwbBTxBdAF4kmu7azux1gOJ1XLHsonQxDNzU1Y9VGzV56+UV79ZUX/KzcowI63M4ARcXQ+QY5ES2LC4t+gtJRPqxvnsf6gmHWs47yjLg22EvGq93p2c3bd21zY90zeQ/LNM/1dU4kHDanXHfpy6hBNzM7ZYuLnG5Rtlh2XnY48APMacf+9NY7dnd903aoQZdKlehkn85uy8Nfcrvjdq9atePHltK5ruglAcSYb62vnIwQTijwSYq1z8vDxdrEbbs31wA9xMZJYJd2opd++oO/fBjQXXj9fM8NVD3RxhhbdiQpsNuLCLMT49itlBni27WU1SjD7jFIqXgqQEisjACaQEvOIOWMTz5hAn5iYBgMsUWhRKJzOZiCocvBWAwsYCKdxZkleTShVBOjJxrUXVlkHyWWJtxtUf3ZAV5itnzS220br0WRYgcQKTbPixCndnCfTlRQ32NHS2xc1JdpcDh7FkfnoFDxGcSVNVLMHwa+V1LqJfCKDFzaxE5BykcGSOMoQ6i+5exoDpgE9hRvp/fIxZiDQP3syp8TNmCdPJwuZbzC2GUnQAisxPG6qleV2Dh3B5dHjdHOANUxx7lsqL2Srxy86juXw5StLTBayCnjmtzJOdDU8hdIKxQjMTIp9pD25IHYPl+ppqG3HxlLClX9dfmoBmPtMXIJbHIsT8wdJU7YfZU7/agjVzHyI1jInBQxu3CsSIrgGbhFCMRVUgRAs1wPAar5W8nQlYAubGIZGzIsoJPxox+DXFvDADragPG4vXbzSICOtQobM+wHhg5D9cYbr1m9zubtcEDHXGHkMWi8a1hAR3+uXLrsMnIUQEcAPTF0HLv19DOciTrcJwAd66xnv/vdb+306UdtZWXZbt8OQNdqBQghho4jjsT254COjSK/t1JRXsrjNNucWdqxFvFeKtNQq/iZw8w9c4Z88x/HXeFy5d+jxtDRS8bq888u2WOnH7WFhZk01gczdAJ0lBDaWgfQsenq2a51nMmGUT0qoCPW83/+z19bvTbmdegufnDRmsRKpY9vRFOIEbv43FVGiAzjgDzCtDJuMEVREiZqnTEHOtFCzyQpamJ8yvXHN775ur3w3FNWrxDDfbQYOjYPDtpTLK6eT5sAdPlJNodJlfQBoQYiYsR2Div/e59fArpmp2c31m5Zq7lrq4tzh7Le+3lkBq0G5PfLL676ZRx1BqgXoFO/pPMCF3Q8hm5rc9veee+i3Vvf9nqNeEU4ZcpP9sHlSsWf5M3jPo9H9STPutcM5GfG3tm5LOlIuKAE/WVOwl5QWdalk/3T6VLO0FEqaGzUGTrhDt3P5uXH3/vO/gydG71UAwU2QtR8uMISAe4V80N4IwcgDLeXZUio1dmBtAuMjgeYUmMFOEQdCjBosD2NOYi1KP2R6sKFUQyD32/QFaRrCZDmAxZgLdykiu2CZQSARGmRiAEry1aUxZF5H330LFn51FOMnoOwFCvoyQ7QgDA7AN2UbQvrpAlVv739SSHA79UK92OIbJyfGgkJDq7SSQu4MOPEizg0OIQV92UJjFzpJEpWYGs/sCNw2c98iZVEGAMwK9MsZ+jCnax76R9UcGTk6NxZn80iT0112NgReduzMiwFyGduucsp5rIcDP5LlydkiXqCKtaYrvEsUJ+nksnbyxyWR3p5eECKWSD+kd+l+EuAHMBSYQcEyZLR6SPhLuWW3b1/LzJ6s1NSCte9Z0SXJVXE0Kn8jpQBMgVtzzx7IWLY3gquQDJvI1MZ5oP/AHTTxNAtLO4D6CKGDkMG0xElXcokwdXVFVtcisO1OcuVsiXK/pKsaC51bM7p06eTLD4cw4TBunb9WiRc6OivA5xjKCTYqkFHfwnQMbfUodvP5YpMKpBfu9Nhj3eiMwA64trefPN1C2/7YIaO+D8A8VEAHWN65fIVBymnk8t1GHCxub7hZUsoOfLo6YNjGPsNm/TB7m7Ls2TPnHnSi7bevrPhLlcAna9N3H7pGCpm1TP2Wy2vqxhehq4zeMePnfB6h60Wp0TA0DWtlzaY9RoJOlHYGjepYqumZqbszDNPumuPtevhC+EJHvhB9hirL764Yo8//pgfByXddtADSkC3ZRvr66nuWteBEczPsC7ysCWhN5CP3/729zY+Pmnnz1+w9957L4XlwOSEHvTr02bfEzH2HJNYs9GRUQ81wcBvb285qNMGGdnlPz5ad+NjU9ZojJFaad/5zrfsmadPw7U6Wz/sh3UBoHPjn1yMrss8rINjBBcOjV/N3xPsULCV/EzsqBKqcjuSkzC5/X64zSEE/H/O36aoMGO5unw4663na0M9COBxHf2/9CV1NGu2vLLo7OJeQBd6MZ6VmNZuz+7dW7f3P/jI7nNKRJziFkQWZE863tTL1CQCQqCNzN/FRY5EM48nZf3ArMX57GUh4ZyV87n3ZIxIsnEbk0ImYrMfR5GyVn3zkAAd8zAzM70nIYJnAVp/8J1vPQzozp1/pVewEclY87tcMygkGp1nu0hQZZBzAKEJEcCQm1CLQqxIfp2e54xWM4oG8yEgPAdFYuD6Gbq4OFg7sVzxjICjTArn0DrV6lavG6dc+BFOpDBHf0VpCkA6xZ5R2BJsdztwOgalS1Jmo2dZ0V7q4SXKVK43PbeI+UJg2h0bccNeAlX1T0yTgwspVCWdZIGvOXjJf6bdGuecydKc+HAl14n+3g+ENMZ7QWGwuALWOXh2GUgYMGfV+L7YfSDE1Yort/wIKrlbed5oI5Ji/DsULskpzlAG44fSFDtcFNNMLsZ8ruQWQgIkn2JZAzCVR3QFmC4TPXLlVAfQASpxnbTjLFfS1POyPrpfbLYUnf71DNdkFMTS0dZwtaqUSaVYYwLXkUVYt+mZGZtZnN/jco2yJc0ihi6OAou6gI7pODz62DFbXomjxDj66+zZFwtX5UGAjgPSD/ogs1evXfWEnUGADhnQWa7qT78B4fejAjrGFDA3LENHPy9e/NCBwze+8YbVaszkYEBH6QrKKxwly493AQR5F+VD2EUPA+g21jfsH/7H/7A333zTjp88Maw9TwABlnPH3nrrz/bEE6dtaXnBbt18YDdu3XGXqwCdu1yTl8Fdqc1WEf9Du2HoTpx4xNngDu7W3d2CkZC+qNVjw6sySNw3tzBrZ5572gEdm1TX3EcAdAASslyffe4Zm5mZSH0fHEMHqFTtRTEiHjzuxnwwmgwwx/i07YMPPra3/vyOjU1MeGFnavpJf/r49X0c0GWn/vA+xbayJtlcibnhVr7Tc6TPJ8amrNOt2MhYzX784x/Y6VPHnQtQbcphhAB9SOao25cc0FE+KR0pNsxYSDdpE8bvOm0h14052NL3wzy/2YxzVrl2ZWXp0DUl2yIbPAygY6wvX77qOp01OzZWspzxvJAHEnyqNcBSnMP9/9H23t+RXUfSYKJQFt6bhmtv2J5epEiZT5qZz5zds+Yv3XPmhzEaaXbn25FmNCLZTbK9d/DeVKHcnoi88eqiugAUtJrSaYFAVb1333UZNzIzcn5h2R4+fmabxV16SAJ/coA4IlgOL+EBxIuOjA5yTJV9TyYc4sJRlQjNy+T7YvsILj12PH5e2s2Qia6wHsXxMoY7EBq4HrwHP/vis/cB3c3bN+oJ0AgxaTKGYh5i465BlbGS8aaBCkayeTLGf4/ZEHyO9w4MocAFD3mB8RGDoJ/6TszysVNCXJyMupgm+fHhCiVQQBwgfYNR0fqoTqsmt4AI7qNnFPDgZAPgCK5TmFAwM0k1iUCVCPxocib9EpgiSphEIsDx4Mbfae4zfU5/F/CLF5funfRpMPICVwJ3+j1+7magprGFe0HjEAO7BNhDeyBy5ak9ml8E1IG709/UJ7pnOiRUxJsHWS/icGcvyVySWtVChQvd4zsF6HVvJehwPEPCguYIfsaxd2oT+zewgCkLcaOshFGxTVRogNZiaLgAGdnKIDuiPtWhCEkRMchL1lWqkf2LeYrPy1UbGwkwV90DfXxfjBGMBu4ZM3Q6EeKwgueC3AkEgNHvSIq4efNGAug0h7RhytVyVJYrNiy4LsFuTkxOJCxsK/OJtoChO0yHTuN7HKDDmvW4pEYMHYxVuwwd7nPv3gNm2H3xxeeUgW6HoYMbTnVB2zFamA7oSwBBJKyg7JcyZI/7Phi6v/3bv2VA/vTsTDu2/MBWgioLP/zwvZ09O2dDQwO2sLhhy6vrTIqgQQLDGYR30R90uZYcZOB9/l6v29Spaevu7aHeItxjcjFpz83m/KCNMRNQ7R/os8tXL1ounW2kMrQJ6HAtMKdIirh1+4bl82Knjgd0qqus/RnPBSPXbmylAB2e/fvv79uPP9wnoIPL9ZtvvrFCoSvpG8WlyqBSiD8ErmvPiZlcHK6UAEEAvFdMMiGTfSmTZ/xd70A3Ad3U5BiPGZQ0avOF8QGg41qSyzXEjqMf3PV4PLjV3g/iBusbY0tR4SDeHV9D6zYGesc1t1jcj0R/RxLtzVbfayZV2gF0mAsoVwZQ7Yewgwe2hiwIEg5Qmxdxah328tUbe/7yte3sl6xK19lBgOUg0FUW9N/4HX3T1Z3lewJ0ZO9CqS6BQGGUhGgK4VF6P8YHuAc/VwthEsGzCWANRhDXj/sC+/4Xn3zYOoZO7gwFAMdMkYw5ULBYLAXRC/TooWOmDo2NGy4jRqMe4okE9OTyRLpwEpAOsBclNGhS6aEOGF90eBQ0KOCVfIboyDM94cYiYA8gTpmJ6nxtXrpf0tEB7AoMaEKrXwBKYUiJugOLFA8oPo8Jx5ptQeNO10C/KZYv7jMZCfxsZjmagbU2WBl1sjWB/cHPmG3UffVZTSwtJoGKGKz7dxq1X2MQmYDDAHMEFvQzAW/BG6N5hA1JzyVDkw31S3VvXVszl2W60IdhTLUpsEpDiEfU6QbflQuUDGRon/oKf5MMiP6Ga4DNUEYzBECT5+moJadvzQ+NF76PjFlKl4STF57Nn72xqeJ3gXhoUWm+Ic4uZi3xXZ36810FGx4f43jiu3hPmlbYwOByhRFJ5kRYN6zlOjHOv3d35VnLVcxWK0CHfeAolyvEZhcWFwOgmzzSrdYuoFOWK2Iv+/r7D5T+AnAXqGgGdCqldJQx0doVoPvySwA6HAqOj6EDu4hN8yQMHe73/PlzMnQowSWtvOOMKsSqIVuCOq4zc64D2O4LJ/3t7R2yShcvnmW8zfzCGoPQAeh4OIeRsJpVIMETDqjlogM27QsIX5icnDLMNbhjKwHQaU5h7gHQ4Xd8R3t/b1+PXblygaE33CPabXj4HED/u7eLdv3GVUNc6XEuV4EPL31XTNqPdsHQtqtP6IwHDHLZ7tz53h49fMpKJbdu3bJvv7ljiHHjs3d41uF7bEuIjZN91LrG57A2Aehkq1A1QvJbmpPIaofXaHCo3/7qr35l4yNDTCGA4G67L6xXMJzcb0IylMKWAMaa65ket1bAeAJgY85Lg062ot02tfrc3l6JgA5xlhAr1p7fal3EgK6ZNGjFdqM/sd5WV9e5l3uIx8FZ6N5NhNMgjAmuUS/z9fT5S1aK2K0gezkF1TK+mskiYRb9nJycYHyzAJ32JoVexTY4fh6WlAyhVEHeMGHdNC8QDqRDFvoJiUp4boQ/iJzB3/Gcn96+8T6gu/XhTReviCQuNIHV8WIcZARiVoN2NXIbykDp5KKfAhjaCOR2I2tGodVQaqkzRfqfoCK4CAAAtImg8+LYvAQ4BkCnVGKBJC7EIAjM5ww9KXkJtoshcCE+MLhYNSiaoHpGTbLYTUggAUYHGnLYA5AYEeROKEYcwB5kX4jiVfg+MErq73jCCjhqEMXwqJ3xyUEAIe5zbdQCOfEYa1PUWDUDz5g11Pj6xPQTenyfA+McmEq1TX2VsFNJXKKDnriPBRCxqSUgLnIvJ3MyuHYF6DgnozbpnrqeSnyx3aG6Rwx04/FM4hsY5+gsIISpG5uaC2QyO7BFwWvGRQYQrX7zz/nzaizw3w42nZHwNeHgT32Pv2NjxVqDkR0cHeGGpXkNg4Z/kLrASdxj6AKDGgAdDNz45ERg6ArvAbp4s8GGi8MJAN1hAARp/BDORb+MT0429u4WVhxje1TpL80j9CWSIhRDF9dyFaDDtbDuNddw8GwX0OG7AHQYty++gGjv8YAO9/lzXK743rNnz3ivixcvkkVsNU+ajd7a6pr9/d/9nX311Vd2anrqRLYT91xZWbNHjx7axYvnbWCwz+bn18jQHXC5htgcGSUAOuln8W9mNjU1Y7lCni5XxNCRdQiJX5iHyHsSI6Z9HIzgxQtn247Van44AOeFhRW7ffsG45vaBXRe+g6JB564hjnbbhKLrxN3uUJS5Ntv79jjR88YqwpA9x9//NZL80F7sl5KKhOp7QS18PNERdt10EJ/Acwhhk57d7W0n/S1DptguRFSBN2/v/6bX9twf5+7rFvsK4dNCAAwsMG0TWENcm+xDoK5dt3PWovYQwAQsbYQP3qYBl2yz0SVeQT8W+0d29u7BIo9Pd3MQNUztvqsrh0DyfhQ0dwXeA/XRrk7PC8OuOrCxrWkO4sxByNdpwbd4yfP7M27BdurlK1WR9xcQ1FB99T8jxky3KMj1SidhzFV6Jb21JjQ0vwUoMO1lXcQk2G6RgLugriz225nCvEPdgH6nreuXj7a5RqDl9hwx4yD4rPizEc9vL6TGNPAmAgMxcBPRpWDihMkMllzWYr6QYON5chqHguAiRuflONJr45LZaOs06hcGdseAhIJXELIPoLsaUzD/QUUBSYEnAR08VmxMTFIItCA0DBKO1XrPA1TnBlwP8SBcXLWjS45RF8yEzSweLpfDADoAglxcJrYGsxmsCWwpD6Px00TKe5/MV/x5uQTpqE/qM/EgMzv75R03Cb8txhbCTHLEDSDUPVVPE9igMoLSw8xZLeqLTDuzFgOMY/oY7lFmaQTaQSqjzhHkxi1ulcBiTZMGSUBLFWLwGbNAFYCOpctYUKH1ailpLJA2rDVH3Shh8ONDh1+bU90iIGkzz0xeDhMeLycPoPvE/R1djJZoH/EA5zF2mHzheGAS1PCwsk6DBndqIs6PjHObkVNx1s3naHT53RIwvtwuaK/jtKhE6BDu0ajpIhWtAzG46gYOs0BCQtjZ8JzHgboFFSOfjwJoMMzAtChvwjoOlAf8XiGDoAOp2BJJbWDsrCG8D3MkZMAuqXFJfvdb39rP/vZz8ionuSF5QgwDmbw0qUL1t/fY2/frdrK2gYBHQ92FejMuU4mwkQIykIMndYqVv/c3BmCDIA5MHT4nPY89EMm614XrTWMxdjosJ07M8eQhxPTc2bsr/W1Lbt2/aqlUkryOt7lCiAjZuSkgM4PsK4QgLX87//+J3vx/LX1Dw7Y9es37e6dH3kIg/6kpQBsPZZaL+7PQdA9Nr5a8wBzsFmyE8XtHZcWiSoHQF8Smmezc7P2y//ycxvo6Uk8PO2OP+Y0Qgm4pwXZMYammHFPOInkDvoE8xZsF/YIsNOxnYvbpGfWXiX7of2+uf3r65u8LkAmDgDHAbpm+xD/3nxtjAUSOeDWxfWR5d2c4cowHXrkQO5UKPBeKu7bvfsPbXF5jeW+WJMBVaXCOMveyi7q4IA9GgxdtRZVUglrSqW/0EbsV3pOXUMVtjzbHPuQC/LLdnMeB5cr+hJ7PRg6AkDImYQXxgeA7tql862TIjjRQkSMMnlwE4EcMSnZSAUcmSBYxAqQxWfoUoySCGJkTSYuxDnFQIOALkxC6MN5iRoEeaYI6HANfEagAb/Hbrrmk4F3jrM8WDRF1PgMgKrBkrjbV2AqXmg6NQjIxQMsYOT94nIGuo4bdTTbqxjos+pbSr9gk3A6iUOjU1XikgzASteUS1rtlgHGZFGxZxn9GJTF/a7xUD/65HApEN0nBiYxa+MLNoCZsErUBl1P/RWDAz4bee4Ge9vo18bE1PPp+fUZtZ/tC8wWWlEpN+q1KtNMoFPz9uB4eIkvbQhYLIm7M5wu403JPfEuDg0wV0Mls5DtROCZTnPTw+YsEOfX9nuQVQ5WjafbyO3dDOg0pgK0+N3Bg4M7uGNTqQzXVKGr2/qG+7lBa43BYMC1g4WNzVuyJXz+IMsChg5xYHhGxCfdvHUjiYvRhqW+BqDDWkZShMahefMUoKMh/wswdLh+HEMHlxdAaPKCmCuYolCKiu3qhOsv1zZDh3l59+5dMiZffvnlgXE7zHCiDwGQwH7GjOmxhrZWsyePHrMfz1+82ACDIdbzgFEMv+DAsLSwYP/zX/7FvvrFz8kytf8CMDF79eqtLSzM26VL5zm+794t28o6GCxnEahDJ11IgDvIL6BW636ZQI/MQGcnkyJwqEaJO7pdxTx0wM0PHTqXbtCe4i6hITt/7vDM6NbP4tmlyEF//vyV7e7s2NWrV0LVG3zj8GoTmq8ACHTHQ+QXITypTvZd2wA8MHRwV//bH7+xV2/mbah/yK7fvGh379y3VAfYVax5P8jLoIvhrHXk+GiV6j5ZH+z7KM9XDmyc9gh8BocW/IuBENYk+u/MmdP2859/bYWunGe7tzn4aAcAnbJp9TXtM+iLVslIh8/5uq2urBviMVE+C8kL8eG3zWa1/NjKyrptrG8a4i2RyXwYUNQ+rZ8xAcRZ0YK9hC1DIlK1iphhaNz1BplZMajeJGEYt31mm5s79uDhE1tYXbYS6nKzdquHwMQgSw+k0A/swVAP2C+7SLQOFWTyKpiL7rdl8YXw37KDkLHx2vJeiYmxmMHGJVmvcAeHkAbEzmEP5wGMTLnPjq7evM3OnbKrZ1swdHC50qBDgwUxTUGIUAY7fsBMiA9SFpOMoTY9ufn0d4EHTbIYQAkw8bQXNLwY54ZlHgRW4XKNBzdmkWKjE7s/fcEHJoa1VT1QX4Yf14OPPV5c6jBdEwtBoEeTCt8T8PG2e/km/YOh9YFqBOarHxgXSL+vG1uAHWxAkmXRBqnJE4NiP006AIwBcTMgUzv0nALNsXs8AT8KwIyEmeOxiReSSoap79UWLbAYGOsa7CvJkATGSvdW7ViNawxmG59xeRSOQQDN2XSGhj0Zd6R+h36RLpTeew9oKyEkAMwY1OtxpNcAACAASURBVDW3g/flGcNduRLK1jWxgeIfa9cGUKh6jhzvcA/2T1QGTHMhBnL4mzYpJUQI0Lk7FrUzc1ZAcebRYYI5uUHQBhgNnKSxeSuGjnMnLHz8He4BvFDy6tatm4dmuYLlgdFpB9AB7E4cA+iwl+DkfFyliCMBHbIvo5qinGvpTsue0OV6586dEwM6MEcAdDHgP86oQeLj6eMnPJ1fuHSJFQYY4XEMoJt/+9b+9Kc/2U+//tr6+vuOu030Pg6mHfbixUu6ysDQdXd32es3C7a2gVq/bhxwKIH2JpO2IILKGDkHdNDapLHr7LTp6VlqkLL2a6WRiII5i30EDB3GVXOYwH50mMkY2h/ba7zv6ygDCA26aq1iFy6cU/J6W4BOch3xPu4ln5wNP/YVAB2SnP6dgG7BRodH7eq1C/bdNz9YLgfggeS3IHNRr3N9ENBx30edV+jOYc+HGH2naY9CH+HApXZgjkuHTgdwuWjPnj1jX3/9leXyzhqzzncbL7QDLKUSVOI9G30AIHCSwwiut7iwYsViiRJHI6Ptla1ro6m2uLhiO9u7jO/sHzi8NrJsVjNJE2OA5vuhrwHo6pahO7evrzvkyh0EdMIz7jrdZ3m8e/cf2/r2tpXAt8L7tN8gIMSa4X4C8bgG2DFUogCgw9pqTopgUqBkSQJpwzCrSPJMtjQmT2S/cWiWTYWLGolVDRzlc2NgsNemZsbt0tyF1gwdLxYoW4lPij1BQ9BoLhS6iUBFuwOKQAqsSVR2Cw8J9ki+YbmR1Hj8PY6JI1pXDFu604r7JZ7A0Q64L7UoYsZMnYN2x+CrMfDuumINtsAYstRGYBFrtYMUOu4h1gvfk5tBoEUTDPfC55xab8Td4fu+0SUVpXh/IW2BKrIxOJmFwEe1F4ZaLmycFIDktTG5xo1vGAc3TbCDjVJk6ocYtGmRo4/1TGoX2qIsTE0gATK8h+fEaQSbrl4CIJoP8cLj+IbsXgXmxuBSfalyXjGA1GLDNTQ3yHaF5AKOG0A2dHpUNgxl3AJQI+gNjRQY1jOxDSHGBtU99PwCRppfMRuq6g/xNTRWAnQNPT0vJ8f2qmRcECKm3Er4e9LuKJYOn8e4cV6EbGfGKtEo4fnBkMLl2mODY14oW+sJBgNtAQMH4AbmkK+Q5Ybnwt/hksVzdHXnmOWqoHFtUhoH6dAdB+gQr4KJTkB3hN3EfAOgA6BsxRRo7ngM3SKlYd5j6MIJOA7ePymgw3cB6HCfkzJ0cD+fCNBVqvbk8WPb3t21a9evB0DX2MNiY5QcGOodtjg/b//2hz/Yl19/bYNDg+3YyDDUOOx1MEt0Y2PdLlw8Z93dBXv16p2tbW43AF2tRjFz1aSEC5bsHGQXwMbh4JRO2+zsaY//BfNVkSSDVx+BPmIm67W1BUowrhMTYzY7c6o9EJU8mR9Sq+WaPX36gvPo/IWzIYaOVubIPsDcBaBjqSXOd8Y6MO6rHRDjc88LtK+vbxDQvX63aFOTU3bu/IzdvXPPctleVhWRuxXPCkYsMcaqXw0PUKgsk896eUbMOf3DOgTownoVSaA1jj3oypXL9uWXP6GIfLuATsYfLCXGIz4U4xq4ruoItwVuA4M1/w7VRcoERUPDg++NaXyYP2iLDh8ufGdpccV2d4sEQtiH4jbF12z+bx2YDwN0slMAdB2prI2Pj1pXAcxqwyvTfE2STla25aV1e/DwqW3s7lrZANLhjXUiQfu+7LeDQPfqwRsCoFWrl4MGnceZcl6grCgPTiGEKcTKxTZZAFH2Rj2ngwnWptjE/v6+ZL9uMHR1GxsdsqnpcTszfeZ9QHfj1nWPL+dpslGuKe5MNYiNCJUAaBxFGwamqnnzk3GN2Ylmd586T4PGSQ3XLMCRxFsjwVwxGs2TK/lexNAR8eMkGGRRWHQX8iZ1r3GqToyNrU4J+CkghucXOGqgamdX1H5fZEGoOK5xG+4TgyJMFCRIINs1Xhje540SH/F78QlMfYX7YaNVn6qdmnxyU8fMlTaDBrvkJxn1nzJPNXYAdBq/eOwEwghGghByPCaaM+ojPT8AXTyJ1ebmvxGkgQULAA6Mptg6LgqA9UBZM3khcq027uUu1wSQB+1BjbHurb5Vf/O+AIy8v68ZuHbw+VKxZNs721y0Pg4ShPaAboqrBuYNLl6urSjhQfMqBpKai2RB6HZV0oTXeIWcwuDoGAG2ACIMBFx7iLGAIcNpXfNCLCHeA4OHFxg66NBJSkPzQD8B1GAcoJ922AsGFJ/D2gRQ1Ei2wnWY45ItOQrQwdgtLyyyl5tj6HBqIuiIdLzAJGXzubZlS5BhCKFY9BV03nxAjmZwMM8hWwJAF++Dh3ZMeAP98/TpU9vd27Wr167RRc851eKLCaCrmb159Ypu4c++/CIRcz3uXhpr/Hz44CnB/YWLZ61QyNvLV29tY2unkRQBI8GsTjB0bnzYp/gX3InpXM5mZ+YI6KBBV6+CfUAcnbuoAObgLsL3MAcV4zk9fcpOTY6109xovgRAt1+1p4+eWSqbtrPn4erXgfgIlysO5pWqIZEEjD1YUS7CTDoBdMc1xu2C79crq2sEdO8Wlm361LSdPj1p3333oxXy/fTkVCp+gMc6UeYqvl+F3ihdgA4oEX4ExQTMe+yh0qHD9/Df0swTGMZPrOdPP/3Ebt68bp1p36ewzx33IhiuVg11V8nANu1/OPiBoZOtPO56eB9SHgvzi5wjKJ81MPC+5Em8Z+iexwFGhD8tLi4xZm18YswKhYOVMGKWKt5/ZV/ifb35efAZzHvsM52ZTCIzBLUBrQ9dRyCJrvN62QBeHz95advFfYYjMEmh3qjUFBMOAmxoi2ITq7VSws7JHUsXaqT16CLbQQIrHPLxGYQOUW2DG6i7XXXYclDotmZgwMNsZAuxk+SQSDM0YFNTozYzdfp9QIfSX7ygsmSiigPq4MT9CBV7oPn9skHfC5COwaXBmMbGWdR8YtwC8pXxihFqDKyUrEAmD0kSUYp8M3ARUxdntrrx9qxCTgYEQzoqYN1NMJHIasbGFhtyDbwGEkYojoVTX+B9Z6hchwZspILkcTLAvwSMRNQ//oZnYQwUDApKg0XgrWHofUHHC1UxBwImjf5yYCqXcwyOYwAas3foEz2X+kgTSOwV/q7nVwydnj82JFokGDN8RwHTWngCdQfBncdSxgtZpyLdN2ZIeV6H2xYLJRIAVqKLW8yDwaXawJINILhH4ywyzcvmvtUGoj4RsFV7MfZwb8Itq75Q0gOEK7EudA1WpAhJEdrIcR3dM2H1osxYGUqxd/hMT2+fdfcP8rSm8cZGhnHEBgPQBkCneUd3frVKdgxuKLQBgO7atauJlEG8OeN7MA645rGAbmmRhnnyVEMAtxVgwf3b1aH7TwN0NY/BA1hCez799FMftP8kQLcPgdNXr21ze8uutQvoqnV79vSpPXjwwL746qeUbmn35WPYYfd+fMBszUuXz1EaAjF1mzt7SQxdPRT6FtuvuDnM5WTNZjIEdHC5QqMONVwB6BAfhpO1s8MZ7nWYo/IgzM3NkDFo59U4ADibUS1V7NGjp5br6bLTZ2bJ0IUBOvRyPMQFQIc9FC4q7otZB3TtgBiu5XD4Btj445++s7fzSzY7PWunz0zaN3/6noAOrlQYUQE6yXvhfuWKx9HKnmnvwjwToNN6xEEJMa74XdcSi3bjxnW7du0DAjpOzTaj6DBuEhVuPnTAJjVXeThufMDMzb9bJMiAlEpfX0/Lr2jf0JvHHXgA6N69m2fA+Ng4vAwHAav6SHZX/RmTA+/t51HL4JkAW4tknonxCctkM0kfNh9aZaNq9X3Wfn3+4q1tFytk6DDzIJMmsKy9Hd+JAR0korAPY/wVYpYk5+DQhA7E3EYoWVIy0u25Draym7ENlIdO10Q7IPHC/giVSdIdnVbIZm1ifNQmxodscnL6fUB36/YNQiDVpMQJWB3BgrABcfJv/pTsThgNDA0QPdgMufVigBEbfxk5gT65wSjvEZ0woGekbENCs6aMVe8EPxGhTXTRMQ7ENeY8c8Rdm6zBKXec+4vdTYcMWsRkBfVlAoWmWqJxe2MgqbmEe2hT80npCRGePeXtdprUZUxY4D3OJAVKD88dn0IohBxKnimxqvkUJAAkRrB5ETR/PgaubI88cwQ6SjwJp5pw4vQakWXrTCNAX1mkACsNnR4uuqbEB88oQoq194cmLz7r7Wy4cNWXeo9tS1wZPi8SVygnk2Ic/BARzx3dR+CWQAxgiv+8bB0Wmjb8mDVqdtNooZEhDkyd5iE2ZwAfxCQ15kio9oH4SZZp8/uSxWaWteQI/JAhcKc26DqKo9P7DvxQtL7HBkcmyL6AsQPLjEBy1JtEEDzYMhkMztVwPyVF4PpwdVy9+kELQOfjAeOwu7t3JKCjEVleIriePBXkNRh+8f5LLteTCAujIkac5Qr2hYyHGDrMV+jznYShK5Xs/r37vMbHAnTHhFihD+HGQcKJ2OnjDCLeBxBCMkVpf98uXbl8DEPncZod1ao9efTIHj58ZF/94hccn5O8sA/dvfsj2aorVy5aOtNpL1+9Sxg67kFg5RA7x0MlXDoVzh2Cj/0yA7k7sxmbmz3DwyaEhVktgmBJgA4Z2e5yRfUUMHZ4gnPnztjoyJ8H6Ep7+/b08TPrGeyzqWm4bVWx5fABwr6CLNz19bVQx7XmCv3ZNA82xwEM9G0D0NUpSPunb++SoTs9e9omTw3Zne/uWTbTQ2aycRj1AysT9siQIRnCSxlyn7OKZUKCH+LqdvcQb4fPeezd9u4O75vPZGmD+gcGuXY/+vCWnT93xrXT6tgbjh997G1oC8MfVI4siulVlQi9d9wV0ac4ECwuuKbd0FC/Fbryh/ZlDOqO6m+OFarLvJ3n3IF7HrWU4xfJieD9cFKl0QEO6oKqQkj0ip8J76+trdrKyqplCjmbBKDLBIFrmqZYWsbtCfqtUi3Zs+ev7eWreSuWAcK8zCdA/nuANZAritMeGxv32u2MMd2nrUNJSLpaFfMftGb5nCEMKQZvIgvQFtorrMtqpHfIDD+zUQC6lBdeoI3sSFkhn7Pp6QkbGem38bEWgO7GjWt1oNo9CNchpgdZTiGrAgXXm1EkjU5INFA2nVgMoWoNcsz4CHwJ5DB7ETo/AHRBwkPASSgZiQcywDGwU/ZtB5IbAl3KjTcAD7AkdIpHkx3XVLxSEtuW85gHgVUBH90TnS06VYxOA9A1Tlt6Tp+QbrDFlvH5EP8G8BkGB0V/HfX55NamoROcGCo8v4BKvHA06cAIxcBEYIiXDqxPwtoE5ogMURTDx5NExPI1n5Twec0BlmYL5dB0D72nZxewj9siVkrPqZ+6t897B1saA/0ez794fqkPBPgECg8wa9hgwyLTdcWOCSxq7NQH3GC0gAKTqL7X6RvgqQy3faS/iOug7BvmNP7O0nKIMwWYVNUJjH84BSrBIX4mtEFZrBhXMXjIch0eneB7+Id7McOtuEcAgOB9/K6xiQGdkiLg6rh67YNEPV795wXeIX2xSEB37hyC01sbVAguLy0sUgZjanra5/Ahtve4GDqtI4BjxNBh335PtiSwHdJEI0uL4PNCe5UisAmXK2W78+13BLkfffxxW9IaaDs09Kanp08G6Iole/HsOY3DuUuXQlWaw1yuoQeqZXv88IG9ePnSPv/iK/bBSV4Yx+++u8uD0uXLFw0eu1cvF2xje5cuV44zAq2RDRricTGPxTYhOQKMHVyukC1BZncVBccJot09i2zPTCbFmEC4zuB67WTN6ppdvnSBUhQne3m7drZ2GUM3NjEa5CYaoROHXg8goVQiI621yjZmM0l4wWHzN967xdC9fv3Gvr3zAwHdhXMXbGys3+7evW+ZdDfBh9Yn+ldJb55ZW/U4cq5pBLIXrbszwxiujkyH7eyVbGtrx8rlmm3vlm1jb5uGOduRtkwhb4XefivksvbTLz63melTPNzzwHqMx1XtwfjhEBbv9Xo+VYmIwc9R4wOegclJy6sEXgB0uXw2OrC+D8KOu7bICADF+YUlslrIiA4FnQ40B8TKcS+Rt812EMlc8Jjk+3psfHScbm/qMgRAh+uKBEIHY+6DZX709Km9frtkZWjP1dIEVHXUDo8SHfFd7N84LHnYFuI0x8nnIf7TQxJwIAoYAuFoKDUaiBzZkdgWxs9JVi6TZtgDXphTOAyCLAPOGh0edkKgWrFUzddGd2+XzcxOMDFibHjqfYbu5s3rdQQaw0iUqhVeSCBCN9ckEvshQAfQFLNUjdNMA2WLqRLA0GITBcmkhWBAYveXd6yDo/gaAg4eQ4XNxgMv+He550IWqYCEAEMMEtAOZpmS0vQX3bwhXkK/x+3WBkIwEDGHui7T50OGLK6lvkmMNtoH1keZb1F8l/paYNKfs5FGLaCo/vO2gAlzF14MlmJ2EO9h8WshcAzLPoH0bDGLFl8/Zvb0jFogGhe5bBpJHEFuOzyQvhcDrmQMAztLMBSqRmjy6/MxyFfbtFC44ALoUr/pFEbwHkSjtfmoD7Ro48oMrTZGjUkzoGPd1ADSdC22jQDd61kSaEPyJBy58dPHyV3k8f10/Th+Tq5XXCefL9jQKE6fXvpLgA4B7dgoY0BH4xYSluB2Yawbs7Oy9sHVK3TRaq74HHKXFQKsIc6JklV/KUAHl+txWa4AdHK5Qth1YLCRFICwCCZEBJFbHtIgW9IuoLM6y7T9eOd77g0nBXRg6GIDcpzR2d8r2qsXL7j5Q7bEywweDejqlX17cO9He/3mjX3x1c+su7u1q+uwe2PsvvnmO84JVGzArvjy5YJt7exZuRwOJ4cAOjJOQaMO2dTTc3OcCyj75bIlnpAF9ghZmNhrAehY5SADIFMlKzhwosxc7iA84G6sb9mzZy9t9vQMMyCPAwn8QK1u+8UijbgOm2hztqvAuLHjwJxsgRfuhID0S/vu7o/UIwOgGxzqtns/PLSenmEC2VKpqJ2MGa1a7xWr0kWX6zAb6s7bUF+3dWcy1tvbY10DPbZXKtmzJ89teWHV3m4WbXlnm3MhXU+xjF++u8cy6U77+qsvbWJ8OFSx8ZCdo16yJaywsrx8YH/Re3ALnkxU2Gxra9vWVtfpVh8ZGSSgS+xW0wEv3vMO6299F8kQi0tL1tPTR+D/ZwE6yZopIS6JlzYevABGuwf7bHRoxDqR3In/0SHTUMkgXxc8cqh9fP/RE4oKY7dE/EwVewsFMRwNyCYmtVWpg9ppo6NjAdABGBYJ8snWBg+QSCXii1A2LAZ0sn24B0O3UP896NgB0wBYYv/Gvj+OcBlKs/rfcAvE1QHQ9fV32ejQqfcB3fUbV+sANdzkQ5otOoQB6NSEayj3J+xNYOgU76aFeMC4RcyTWBuWWcIpEUCE7inXssPGrWBQASFfrFGAeXDF6V74HqhOXEvtx3tA6HTnRq5A/j0ArZh9gQGGoHHy7BFLhO/EcWzNgMn3JHcjAsghUBenVqdjnT5NjHmI5VMMGCcLBojZYw6gNdAxMIlq8SYA4GBfSyDTgU3CfjYxR7i2EiR4obBA9Eza5DSZm8GNqGH9XW3VeAs4K9agGZjHLJr6rHlTaAZuMXjTs8VjwL090nmL2yRWjwsjuL5jYK5kl+bYwngjFZjVeIj5UzyMRCLVd/F4c17zoOIxdOo3MBv+rxHjKcAgRi4GewLJ3T0Q3PWkCMwX/ANLCDeOGDrEkiTjH1yuAHRg6AjourJ26dJFJlHE4w2WF22A22JjY9MuXLhwOKBDEDnYtGq9IVtyiP1BW46qFKG5pqQIGPj3XK4heB/ggjG5OHV3plg5o51KEdi7iqWi/XDne+5nH374YUOA9QirKckVMHQnAXSo2fnyxQvumecvXjhab0vRK7V9e/Djj/b23Tv77IufWk/PyRg6zEuUrkI7Aa5QNv7Fi3nb3N41hs6BbS5XfM+tu6GKszAB6LDP43Azd/qsJ0mgUgRdrjqcoUReJ/c2MC5wuQLQYe7cvHnNerq7jgQh77/pDN366oa9fv2OgK6vz5/7WECGMd3ZPVAZBc/Y1dfbdu1Szj3+q9mTp8/s7g8PbHV90y6dv2i9/Vl7/OiFdXcNhqoCAHFwy7n7X4r91XrFutKdNtKdt+rWpu2srFimbpbvKdjZK+ft1OlZe/n4uT1//NxerO/Z4u6eVeodVsjkCOhQCxZg4H//3/4XGxzwKhHaJ47rTLQfByFViWjut5OKCqMrkO0LAeBsJmtj4yMsw3YUoFMbjwN0AN7LK2s2MDBog4P9LcNX5c5009RwsQqQcW+NXAG6J9zZYFgRNtA/3GdDg56ZS9samDbtdThEyPaDOb3/6LEtLq9axePNPJIskDR6NtoRsdr1qmVzWTLJEIQuF6FNiLCFipUrcL16Sc9GeJLb40ZbfS012ynYCkgHEW8wxKTMMnpIXoOuIfYt/I1P1dFB1m56etT6ertseGjyfUD30Scf1mUI5GL0Lxs1n/CQWOSIA9vb2bXenp5EH0yuHRlWBdsrpksGWAadrUaSAoEjpFIcACG7BKAuZsd8kjYKruMaoEolqAtjt1/Z5ylYoBP3Q1YcXK7o3Gb2sLlDMbvwbGSbQkyeQKtQtZgVgS4tHqSE4CUgwsFniuPBqgsYQMiviDWTwW5MtIb2jRa0jAhOyDEgUH/KVYnNRSnz+pyYLnZ1QIR6Fo0DgHjsmmw+TegZ4/vhv+OsWS12Pt8R8Yfxc2oy69563hhIqq36WwystEBiV60Wn64dg1TMdknExMBM80IgLDbacRtjYBovTKizx32rPtCzir3Ud2KXNtzoWh9yqeJ7+G+0q8Hk+QLG3wHohkbGOfcF/LChb21vW/9AP7MxleXKvgnZvDipg6HDC0kRFy9eYJKE2ol2x4Buc3OLLlf1VbNhgct1BcXAK4ihC0kRfyFAh0MYAN1QAJxsYxOgw35TS3VYobsrqXt7lPHDvrBX3LMfv/+BB8bbAHTHxM/hethnIOOiGLqj7hG/hzFBdQz0K4DxYf3IZxOgqyKO7JEtr6zYjdsfWVdXd7u38+20ViNDB/bgypVLyKGzF8/nmRQBQMe9HXFzIXSCMURBPwvvKbwDcwsuVwd7SJZAdrGYfJ8/LJUlho77boUxYIWCi+y2/3JAt7q8Zq9fv7VzFyC30nU8mOMD1213ezvJGsV10Af9w41i8se1w0OzHNQ9ePjIHjx6YotLq3bl8mXr68/Z86dvLJ+HHiDiDffJ9DgYcMaSrtNa2bpzaVt5/dJqu7vWWalbvjNjKELSPdpnp+ambenNgpW2dq2U67N3Wzu2vLVnuWze0rlOxuCCRfs//4//1fp7u6Cc6uK2bWjo4ZmRNYtDXGwfZIdxkDtZDWKz1dU1MvS5bM7GxiFKfHy27VH9DPYWXYzrbmxt2ejIGOU+YgJSh/qktEMToGuAO5dL81ejBGW1UrdXr94wVnFwqIc1reN9Xu2Ty1VgfGNjx+49fGir6xtWRg4AcnSYPKkSYb5JcO1U8R742Kp193QRlOJwVCl6DKr+CSzqZ+wlS64VAJ32X96kw6wUtB1Zyx65AKkUk1oggwNcxBhXkG51s1OTEzZ9atTy+bSNDLdg6CBbQqMJ92lIu8ZP1SIl6IGRyGYYO0MjEz4fx2/K8MbGGe2VccPfAdigpA1wiIxTBrZb3ZA7KxV/DYgbPQ9iVOxbPEB8nxSpXycBTBISbqhj8Gty67ENoR4s+F/F0/kabwTNxyBHLJqeEYOWCQW+4+/ABSxFNDFRBAvhpMs+CBSrWBr1F68Z3L2a6LF4McderuWkysFB0KY2x0BCbGH8fYlXxmyoJpnAjdolwCrjEbdBfR6PfTOI14YroKaxFHAWgIo3h7hP9ff4tChwHd8/3ggTgAlmMizS+PoxgNP8FNjVdTQGGifNIRh7VWWI+4TzVkkiaWe88YpBm//ucaF6Rl1fn8PviouUVp4AnWLo8Fls6Du7uwR0AB7Y3NnXlHFwRho1XuHyxNyCWOjFSw7o4jnntU07GI+DEzpcrvGhI+43ALplyJZUanZqqpEU0WpjPylDhziV/oGB/xRAd/+Hezzp/mcDup3dHTJtOBCfPXPmWEDH+VMuMYYOSQrnL12xQuFkbBf6+d///T8IiCAsjMoFL18s2PYeCtfLKCEWzuOHBOhUx1WArpDL28zMHD9T3HdXEgCdH3rqls354Xq/hCo5iK/yeK8Pb99gZu3JXg7o5t8uMGD+0uWL1t3T3RaYgdtme9PL3skjgPk9OjnRFmvLPidZghCduv147749efbCFhZX7eoHV6y7O23Pn7+xrsIA46NY+zPU0UTSHftwv2SFvV3b3d6wbEfNOqtm+zv7VkeFoEKn9UwMWb47Z9trm1bZKVq1s2DL1botbe6y3F+9o2od2U4bH5+w//Hf/8Z6kIBA29OeKDL6TrWctW/HoSdwPZ8U0C0vQ/x3z2PdRiFK3MbJ58hBd/C7tLRieyVo0I1Zd1fXgfOUbEOQL0iu1mwTGErVAtCV9wHoXhMVjYz00d0Nxkv7svY538sbWnKrq1v2IOhF7oNFq+HMA8vtse+yYfzvGsK5wGLXrG/AhX73yyVmaGtNyfUvu6S9XQSEbEmzLWT7WFHC1wOZOpaa7HAJHuAjkGkkipBkl7bJiXEHdLmUDQ22YOgA6LSBi3VQLI8aEjNwOFXoc/H7YnAElgQkPG7IZSXwgpo2Yn8s7Zo9yKoCoFOdzdiwKpVXYEcd1wywmueVJkQMTmIjrkXgIsG5xF0Zuwbljqt0eCpyDhU0ENeGgae/3V1n8QsnAFWK0PfxPjNxg3RAUuAernvAv+A2lKTGAcYvungzYIkBahIMH1x5AGzxCYETE++F45HGgs8bhAzjDSFmnwS88BMnCLmyO5n5j4oXKUp4cPKmOwnQYfhRVQT9FPdRPA+aAZwAsOaUgJ/GHOEUmwAAIABJREFUkgcMtD/KGsJzagFyjqpyQzjlqM80fwmog4tb9xegE/hK7hfc4Gq/3LRYYLs7LhkiLbHGBgRWzWPlPFPZYzsboA2Zgc50ok1aG2inwBs+K3AnJhFZrsMj41bAhhhq/MHdCsYcoA2AjlIqIRhX94TrBQwdvoMYunPnz3Kj0IbFvkZfdXQwHmdlfd3OXbrgwd4tmAK4BJYWFzkHJCx8WIwY5iTYKrgt48Sd5rWqGDqMKxICYoYO2ZlYo+grABC2G8/SJkOHa+7t7tm9e/eYmHL79u22XKisL7u0xLbj1Q5rgs/ByILZwxhCoLl5fzgw58MvkN248+23PEBfv3nDcvl829gI44cswu++u2MoE3T58gXbK4IlXGaCC7ZZgR5nl9zI4vncfRgYp7AuTsPlSt0/FL1H5p7CSqBDBzADXUB4UhDHibJYHWTo0kyQOPkLLnlkaqLuLTI+23rVara+6nVc8fxyIU9Me93d48aLRrVeYy1W7LkP7ty3h4+e2fLmpl2/eo2s2bNnzxi3irVaqxZJaMB65dIpy1nd1hfnLb9TtK29Nbty/YLtbu7a9tqObe9uWyqNeVwgaQHjDBf1+m6HbeztW7HWaTW4qjvNOjNZHor+23/9leWyUIyAW7FxEDyqL/AMOMDhUIdXfKDG3gF2p52QBN0D10NyAYAXxmGEwfhHl1+LbWyrtmpssI6whiGA3qpNMYDSdeJDdfy35nVYKpXt5YvXHPex8aFEhBffEaMqnTd8V3ZyYXHRHj5+ZpvbpRBDB++a0WPoACrlB2MAqlC5AZI6kHPB4QX7I8IrcA+tIz2v9latu9gGxc8lMoUxwiEpQngH+yVEmPFykOjYqZAv2NTUhE2MD1q+0GGDvS2SIlD6Cx+WEWg2NLpZbPi0UWkw9P1mgy2DdQBgIY4DFHaQ88BGi6xPSXjo/nqYGGjE8WZauAJA6qy4DQIjmhSx67fB7gTxzwAGZPw1KSztyRMEMh43ycleDQzgQWbHAy/x0t81cAlgCQUV4HLmNhGCMJkR2cLtm7QjqmUXL+DmCc/7hMWovuFPAOugkae+47iE59AYqV94egjzInE9BrFntBkAnO5z6pOEzB6IJTLZpGrQzBH9HC/EBvhpSJRoETRvxvH8Sli3KA4h3sxCY31DD6ccgcNWfSTg1MwcKl5Qc0cHgfjUBsONxRe/fE3ELhMAuUbWntaPRIb1bGpHzOQpIUKu2ly+kAA6uWax+e7t7lpPdw+Bh7Jc42eFCwLv4V5dXTkCOmysMaCjlIsZXX4ra2tHAzoydEsc978koFuaXyAYb85yhWwJa7kGYHdSQIfxB+i9f/8+DeytW7d8fhzj1gLgAdA4aQwdQDUMI/q7HZcr13a5Yt99842trK7az3/5SzL47b7wfNAP++GHHy2bzTDLtVjasVevlmxvr2TVSkMbUodhzG/F0Imxw3XAPExOTgVhXNegUwyvCwu7nJIDOmfoAOg+/vg2A9FP+sI9IQ2DvkZSD+JD23lhTgDQKRlLe8z41KmEWT5qfLUnANDhWg/u3LOHT5/bytaO3bhyleAAQBPt4d5WR/Yj9rS6ZTrqlq6WbW9t1Wxzg+7tubNTVq/UbWlhxfb2di1XSNvkqXHb2tm24l6RLkfLD9rGTtGKtZRVkaRmNUtn83b5ymX76qefWS7jIv2MFGvT5aqyXzFgQP+h/YiTPYxlb+5jAtxazeYXFmy/vM8D4uDAYJKo2GpM4n21mSiJPw8ghwMOXth3RBTFn2kF6A6bB833gosYUiu47sTkyAFWUoAultkS+IIu3uNnL2wLrCrCuqCE4JmKBw7F6hsnOGo2MQnZlU6X+il76IJcrmhzM0MnGyFbKnsa2zuBQn0f7wH4Dg0hhtPHRu/19nTb7Oy0DQ10WS7faUP9LVyutz+6VZdbE1/Ef+ukIzCCgRGFq5sI1LnIrsf+xGBK4ERAMTmtwmcNvTgxPnDhBo02PagGTsYfi0vK2zF7qBOmjOEBtiaSwNAEkZFWB6PD83l3ceCeZKECWlZHpjKegUmZCcishMDHSlIFoFExwv37fi31GQeRdUV8wCFITCFcJoU4y4V74doacIEX9YOo2+aJHrOA+Kz6AZMN30mAWKh8wALAUYII+yGUV9O98B1N/Ljf9FycXBJJbKp0wZJZUTxdq4WvftW1BeDjSR8/Nz6nucPNK+ghMvg0qiCi99TfYA51zfhkJMAqsKTPxPeIN9V4EwGbjL7Z3NhIUs19G5Y7vFFRxGMb/ff4GnC56pl0HwE4fDZmsygR1NnJuComRRQKiWwJAN3O1jaTIuBWBdMVM7W4h9g79DGSIs6fP5fUdk3GJuhMrq+t2eLKyrGAbmVpmRvgXxbQzfOQ9B6gi2K9JFSO7OKu7u62Yuiw7gB6USkCsba3bt9O1udhRgN/B8gAMDupbIkAHcYVAs1tMXT7Zfv9v/4rx++Xf/Xrtg0x2olxRb98++0dMitIitgr7jApAoCuVg0uwsDGYcydgXNBYX0fe8XQ0DAlGVwktRIy+PxQB8mSTBb7AqpLOKBLdeKwUrXPP/usLe205v7GvQGc0A7MX2WcHzUuXNsUFV49ELuENTIyMX5wnzjkQg7S3DuyX9yzB3fv26NXr21la8s+/MAB/8LCfFDo9yoZroaGWKuyZSpl681mbPPtGyt05aynp2A1VEN4t0RXNaos9PZ1WTafsXyuQDmgZ/Nrlit028rmju0icxjtHZ+wa1ev2tVrl6yQdVer7yTHv9B3yEqXeoHmAn6qSsRJAB3G/938PF3LYPX7e9+vEhG3qvmg3Gqe4zOw2VhHzNgcH088EvG1ZA/igz7HOUiA6b+b90z8vrKyZivLa2RVAehEIDX6w0cuBkWYby9evLLnL9/YbqliVcRtgQXjDRqeRB0UdBCCbZ+aRoKZu0crJU/UEgbRz9ieyGMiYkXPhJ96D7cVXlA78TwYB91Lbejv6zUIeQ/05S2Xz9lg32iLLNeb1w64XAUmmjsnBlnqXDUAP+VG0mDJkGlAEnARhH5lzKDDwuyQSMIjBna4jsrNxC6qGADonmiH2i+wIwOu+4kR0eYGxkTtF6ATMOUzd4ZU8gDgCFAByFh+onHa90ntDF08Gdke+uc9jboWZCs8g8ezYnid4J6M2beYlYr7pBn8CDQn7Q5aZwKpHKcALjRRtShzELoMoDK+bgzQ1a96XoLFqLxK4i7m2AbKLwj/xqAqZlPVVgF/jU/c9156ywOYXY+nUS0CJ2wC9FCv1+M6A6AOQc96fo1H8xzTM8Z9rrmtOaW+5ZUDE0kNrNAuZi6HrGHIOcBe+DN5VpM2O807sHgxyIvXCQBcfDhSAkQul6cOnQAdrg8NOgA6sXBiDbVO8ROADqAEz5AvZO3ixfPvuVwRUISZu7YeAN2F856J28K4AEAvLizwEMCkCM+kb5lngDkDlyuybHVAbGWqAGTE0DXXckWFA+mlycWGw2Chu7st9xoGY3trm1UYwHxdv3GjLQaEbuDlZbqyY3B/nKmVaj3G9PTp00d+N5FKKu3bP//ud2TQv/7Fz08M6OBavXv3exqAixfP2fbOpr1+vWRwRyHGyA2NC6/HgM6BWyMpAoAOcU4O9tztKoYOKjuIofNkCYiyZ8nO5XIZ+/DDW+3kmbzXdbg3yqvhfnBPnwTQLSMxJ2QxKgZ6ciboIh4xSPqOi8/XrLy7Yw+//9HuPX9hq7t79smtT5nF+u7dWzKeAK3SkWQJtFrZUqU9G+nrsuLqhh+oenqZiFepIKgeG0GVIG9sYpwlnp4+e243UKs1nbU//OE/7NHLN5bphmxJr92+fcs+uHLeUtA/EUN3zCQjmKhUCOjig772WQG6eD89bt4yCWhhgXs32D2PdXufdRVh0s6awGeZwb68zLFVFY9W30Xb44O+iJdWB2s9J+YmWPTtrd0E0MWHch9rkCWuICGQh3n/5Mlze/12wYr79ZDl6iU7GQEfxI0pFBxKcuFviCk8NTURBIXLVis34lFxbR2mhXdi0Bs/WwwuZXeawSAO6fiHNsgNi/kxONBjs7NTNhiSP4YGht8HdNduXOXTYtMV2yYDKAClRggcycDrfcXLyWDGcUrNDEViyCnI6HFEvH5Ui7OZURHQws/DBjtmGTWAAnX4Xc8XG3FHyX4qwvsCNjKKDsbchw0Alo7ir2KNOIHVOOtUfcXngzQAUDniNtIZSi/gupTQC6stTluPJ6AWYwyABKyE9GPXNr9b8+fVRGH7GMTsfR2fDlQmKganMRCJQbv+jr8JiMFoou1qnyY0YiRFR8fzSHNLkzkGPNowtFExkzwAObi7VV2EixPbD2LUQsZgAvyipJh4HjQfAGLgozbEQDw5ACD2AgAWJZGwwK1uG9tbBkFWtQ3caofXl2Mf+xxzd3TSTwH8e/yRx/6pXxpgz5MZ9HcxdBlmnp1ifJWYcgA6Zp1HwsKi/DUWKNCtpIhsLk1AF7tcCbAZCtwmoKvXXFiYlSKOB3RgYADojouhaxfQcdwDQ9dWjFDdbGtz0wFdLms32gR0iE1C7A9cgZonxxlFvA+gL/kYMHRHGT4BOlSX+O1vfkOGDaW/FNTdzv0wh6Af9v33P9jw8JBdunTe1jfW7O3bFQK6/ZJi5LxCBF7Y4xW3I5cR/g5ANzw8ciDLVVn2BHTZTitXEFvnh3fsid3dBfvoo9t/NqBDrBragkSco0B/3BdwUQvQyZCSAZpqlKI7rO8SI4sDeaVmO0uL9uDbu/ZmZcVWS/t289YnXJcLC28pywL3GnTZfB8rW0e1aOn9kk2NDFp1t2pPHj6xjioS3fLWPzRgXV0FZkSWy4i7K9vc3GmrVmo2emnG8rm83f3TXfvh8XMrWpZCzl98/pmdPjNjlpK8BXNdjxx67fnNZb9kk5HUgENebDeOuiCuB+AFrTjcmrFuWY8Ta36dBNDhukgeQzvhzgdQ1D7bfN12AN1B++SxyW/evLX9UoXXRwxd/MwCdDiEYB2KTMCzPn78wt7OL1oJOo3ILA71U+Vhkw2jrQwxl/l8lskimPdg8JEYpvWTHBQi7TnZTb3XbNP1u8ZTP9FWHM7A0vlBzMvP4e9jo4M2PTNp/T29CNCy4aGh9wEdkiLizpKrTiAoMa5RBqgmjz4rAyLDpE1QwCEGSPA/w/1B3TYADBo9B1X4nFy+GgCxZzHbhOwSly9BHBNqk+4ncib6nGKhCAIkAhyEXxnM36mi9mlO5HiyauKxDUndV6ije101B48uvOgDF6fUuhHX/QmC4FvtMNuHQGAqbdUOZ5yY2RSeGVU5BCjk6lb/NZ88WG4tFIH3Sl3+jNI9k0tUBh5tUKFwAFPeJxS4V9F7uS+hfK7nofs5AtoCYRxvAFSWUEtbvRwVqmZn1q3W6afgmBXTJJZrmDI3TNVXKCH6DuPicgnMXqYUTcVd0pgrktHBmGI0HEe5tl74POdnqKOXALMogUX9HM9Lfi6czuhe0UVDb0BeZ79StVSm01bXVjl/KYiNMnMhZADMFpIiHMyXOQ+SA0uS8Zo+kLUtQ6YMZ3xXLJ3AHVxco+OneKBQPVcCuu0d6+7BqW3Wdvf2kngz9Tk2UQA6ruVsirIl2LD1SgAdNME21m1xZdnOMMs13ZqhC4AuiaFLdCvfNxmYO0cJC2suYIMFoMMQ9kC2ZHg4uRgOPaiPinYCiHCjRRmznu72gr4pXrthjx49ooYUGLqDhqG1qYMhQm1bAbojLWz0JgAdShHh2S9cuNgeoCuW7H/+y78QrP/kyy+S9XacEcb7WMtgIH/44R7rPl44f9ZWVpdtfmGdwfhg6NB3Yulw1hOYE/OpPQwMysDAEL+3H7JcwephYaHMF6om4O+Vsicn0cCMD9nVK1dOxGLqudCOFy9e0DheuXKlbWYSdcRXlpcThg7Ph0MOslyPe8WADjZg/sEje3nvoW0VS7ZU2rMPbn9MIerlpUWDAceaxwZDwiJVt8relmUr+zbS12ubS9u2ubZu9XLdurt7qXnd099tw8MDtr29RXalv3/AZmfnbDdbtFxn2tbWNu3333xvW5WUpdJZ+/WvfmGjYwAiVfegdPBofNxjcAwBlOLDsew0DgYAdFpfx7Fp+BwPMMvLtMNwjfLQeASga2cN4boIQcA6gsYgDgwumtwCKAab5Avcyy0iXCImduIDuObs06fP2WdIAhkadhCrPokBHfZgzWWs7cePntv80opBlQcxdLWgG6uM/xhkIYETe3JXTxcraJC9Rq3jENYkGyubqrbhfngOhjlF1ScELmM8Q6YclSpC7LeylN3+B/a2o8MmJ4bJEvZC2qjWacPDg+8DOsXQ6Qax0dbMUiPjTiVQieQXYv2z2IjH/82THdTz051WIhijSLPl05mkRFMzABCj1gBcjFg6kD3og+egQt8nC0LXYCeTGmD4uT0hq7bSQYkWNxANSZPY/RWjbk3gOJVbE4cba4jl0gQUMFUfiaUBQ8c+i/RoyPKEsmDxYMeLJp6kDnhCLFzIoozHSVpxurfea752suDDB/jskSK3DAb7LDBNEoDUtWIRSGWYalElfSJXaJO0DK/JIEKA4uQJOIGBvRwoexyc3PkaW4F9fQttR91J1vJVpqtqz0R9jc+TrQzuczGr+E4sjYN7ihUGqFR2sMYXOnQxG6ax8vq10m9q1CgWIHcg6wxcDG4F/HQdHYzkgk1nstShw6kN8aT4PIDQ7uaWdfX22MzcLCVMcFiKt8uDDF1nEkOnfuRzcsOpcPNdWFqy0xcgiNsocB1bF5Q7W56PXK5scGv7AyOo8lnq5/iTMaBDpYiWwsIB0OFaABNc0wR+/W0xOjAKiHd8+PAh67+CoWvHGGHTBziDy/Ukr+XlJdvc3ODcPXfucIHmYLd46XKxZP/3735HIPvhxx+1BegSt02H2db6hj28f9/GRsfs9JnTTG6Bpppcrs4uebwcDoLel40YOrHoU1MzZHthrBAcj3g5fK8j5UxyJpM2qP4jXoy2otNsenrSLlw4d2QA/WH9ByD39OlTtuX69ettAzowmgJ0tB9V13MbDFmBR41Xw47hFFy1Z3/6znafvLV0Pm+LtaJNXjxni5tbtrG6Zfls3qopT4Sr0bdSsVqpZJn9sllx3wrpnLOZRcQqAvQh0aHDerrzjJ0b6Oun7AuA8n6n6+ble3rtT/ce2XKxbNl8l/3NX/2KJZwCnRHtHYc/BZ4BLlK4XJvBGvoC7A4Yq3ZfuB5YZexpTC6YmEjsaPM1NO+abUure2Gu4Zo44CDAHxUOvL3vxwm2LP3VZIu0r8u+oO8B6JjhOjZmvb0Hs6TVVhEr2q/RpkcPn9nq+jrLfsG/xHAEz2lOvCcNYFY1iEj3DfRbX38fy87pkBl/hiQCrscYbyg91CirRrYi2Gu1RbZR/UZAV3OtSNT6BUCNvYtw5WcznXZqcpT1cHsQ919PASS/D+iuXL1cFzugjV7uIBk5sQzNlCs+j/fItAR3aIyq1WBt6HwgGPFQrotadDCy4TwgUBm7cB1du7vAmUG4DQ8aebyH1HkZCQ062CNWcYDbNLjncKrNdAQtsCj2L5A8CcKPEw7EEmKT0/M1u6N1T7GXsRFX+1VdgLFhAciBceJzh7g3geTYuHsAs7NykkDhdwKwjY2U3HlaADFLp+8KILINIe6QYx5qkCZ0MXTnVSkkaOa4DQ+l1oIcjeLp/JToIo1+f8xnD8xWv0nKA5aZy5uHAv+OvxrlWmJXqPpX/aPF5GwY5ofr+DV+95hG3D8G37xmi0QQ9VsMnnFPLDSfXx64jPcRYwWD5EZSLijfEpylO1hku8GwunioWDjNd22QWkP4GWe6ZnN5G5twWQYw0/gJQFfc3rFCT7fNzM0ZNNBgjJ1l9HbipKcs11wubWfPnUmkOJIDC+NXq3RNzi8utgXoMO/GxfT9/wR0Xst1iXMBwsIDQw3XiWLoJKPB9Z3qNJQIa8dFJ0AHl2u+kG87hu7PB3SLiR7gSQDdP/7931PQ+cKVy0cmUmg/1T6H/QTJLI/vPySzMnfmNJmbpeW1loCumaHz+Ys4nYqdPXvOUP7LXbIeR8cQkpQbOcSUFYslnoBxqEQM3dT0mM3OTJMlOekL6wfMKebqBx980NZz4x4o+7W6vJLMceyNiBXtG2qUjDusLQmg4zZTthe//w+rvVrgvXe7MtZ/8by9WFm2jY1d9kW5A+Y+JERAhggZwhvr1lGuWE8mz+89ePjQBuhu7bKB3l66Gbu7eij9gYD97kLBCj0pW1pesvHpWfv+6XNb269YptBlf/PXv7bePojtYvP3veO4F54Ba1+ArhnoYM23mzEsm4prIQYXewvmUUxstGqP9g69p/0t/iz2c1Sf2draMBws+/p6/mxAF9sr3QPz582bd8QfaHNX18Es6eTQE2yPbDDWx6OHzynKDlFhVJugv4quuEZNWdlNd7tWbGh0hJIl2JMQM6mYXsXOcU1WQrxeh2v3kvDgdRv1wWFH9N2GrYI2osef43nQX3qP1+2okzGemZmwkeEhy3amraPOMmTvAzrIluBLeuBm40KjFjJftZE0d7BADCZX/N8CGjJ6bGTZq06QZQEYrFaoTSc3odif2G0ZsxkiXsRyYNOJGRyhX01KqD8TcCJujbPBhZFZeg10vWq3otPFoDVl2DQWTSPhQSyOJreARgx6ZVjVD0m5qCg1XQwdJVEE7gJI0fcBAnzxOTBCfBZ/rzQ0zpJNvkUNWbVVC7hxXZ8P6AeCc4DyEDDMsWS9XAcI+G9EAfIVqGHGe/AA4sBGoC0G9QJK/FqgnlGpggkMQVMOYpu+AJWVBA0g9IfH6sidSndxyBhOvNzBXVuvO+NLBgygKqkP60WmD4DYUGNVgEpjF4NpzWNlPsXPhtM2gEgM7r3/QxxdiKHT9eN7I/ZS4DDeOLGZapwE7BRDh6QI1HLFRq1qEbj/HoxHb6/NnJ4jAwCJj9j7j9M63IZ4FgC602fm6IKN5ypKlHXUq7a5BYZu0ebOnWc4QatYHjB0q0tLDAhuVSlCcxDPjTUHlysA5VEMHdq9urR8KKADG+GMkhfA7uhME9CpD480gPW6ra2u2ePHj+mmBXDQWjzK6MO4oV2I/2v3hbYtLS3a1tYmn/3SpaNdkQQXOMnvFu0f/+EfmERx7ebNtipZqE2oNrC+smIP7z1gPwPQIasQgA7skFyucrtiHmAvl2yJHxTxe8UuXQKYxOHcSxoB1FFXswMHJbDKXvYLhjqTRumvlJ05O2MT42NtZ2fGfYk+RlsRFgBA1goUtOp7hBmAdcVLzwUQg9JfR72SQypsHYxsdd+W73xv2z88sUxnymoDvdZz9pw9Wpi3ta0dCjzvS0sSh97wr7a7Z/nOTit0pOzO3e+tWC7amXNzNj45bPuVui0vr5MNBlu+v7dvA719NpzLcr8YHBuzR2/nbQNC33199qtf/dK6unMmDV/FZR/1HJg3AI2qEtEM6NCf7SaYqA+RuACQCFCqSjLa2+K2xHt8fEhu9dlKtW7LS8us1IL4TlSJ4AE/UPoxKPSYr6anbipP2XwPrE+IUuNZobWZzbr8WDPY1LgTmFWrnHMo7QYdT6TYoYar2zav/xrbSIE1VEQZOzVJl3FtHyEJro3JkCSw7KHSAwAh7BMTIMNGrPboMCECTEQV34f9DGAwF2oS6/N8v6NuPd0Fm5mZtKHBfgK6cqlqp0610KG7efsGs1y1OIQM5QaK2RUBM52OE7HPAIAE6OIgaBm1GBQqgUFMIH5iYJTNivfxuyhK/B3GTIYZ98XvmmDx5MJ3ZCgpjRIGSX/Xc/FeqU5LJ7FTHmAfP78MkwwsXK66Tgxu8d9iM/FZDbA2KRlqBHTre2LpAKLQx9B1k+FLPhNp0MDIwu3EU4KF+rMMcWvtZtTywLXiOK4YbMm4oQ3oU7qhA3uFtqOPUpmGenk9VSfwxuRD3zEZQDWApafXlHjRDPIEuNmuqM6qCicDazfmo/eX5oMWh8Zdi5VArtMDv4H/crkCg5kJ3tOeHBJvCBJejsF4cgBoyrhSMon6CtfChoq+0Tjhuz5XId/jp2zH7J6cEn8OLgfMbbUd3xXbq9hCMXgCLWDoxien+T3K52QyzhJu77BQ/Zlz58jQIVFD98LdQd3DbYj5lc9nbHZuJilnpQ0DgA7up+2tTXu3uGBnLlw80uX6lwJ0mp/YmMXQtdKhg3sDcxOAjq/A0LUL6FZXVuna6+nrtUuXLoWxOTxOCf2ixIZ2i73LCCwtLSR6gMcBOjcidStt79rvfvtbAror16+dKB4NAHsJBur+Q35/enbG5ucXbHVtgwwdolowLx24+WEUc8H7U3/3n943Po8VZ+fJYJBscvkcZxZ8GMC4nL8wx4zIzlT72nkad7i+kKWI+Ym40HZfO5tbtr21lcQvo70AIYXeo92Msa3Yhzp/acd++M0/29YPT+zcubO2WinZzI0bdvfNK9spVqyrUGA4Dr0HrCYAo1vhnjc+NmrlzXX7/e//YGfPnbXOTNnGxvtsq2i2uLpFd1tpv2Tpasq6sjk71zNCAGy5vD1489p2UikbGB6yX/zsp8w+R6ieA53jZUvwHAiPwB6kPU12Br+D3WmHvVZ/o/8wDtjPAKwx55tfsa3TPiibdti4AdAtLi5T/gZuQgryUpqlAZoSG8WLNl0pAnTNYE5rdGFhiXPHM+kbsl/xWOuqCi1A5v2zp68JNFFPFwlvVJ+gxqyDQh3m8R2GkmU7ydDR1lG652DZL2GCmMxJZJaC7YkJM34O4UFhbpGdCxV+st0FjkOMAaC0AZfy3OykQboEMevv3i7Yxx9/0jopAjeTUVEHCIjF3SyAFU+gGEC1GmSBMIEKfYYss3YHh+7JpqG2NDM9MfoWQydDrLgqATICK9CeiNuDOzGqKgD3K6Uw0KFIw0dsE1xzEeDS88vweluciYqBVwwK9KzxaVPlti1nAAAgAElEQVSTgwZU3R/iyYTOea8Q1B+D04P/7SVIsDGwWG8HmBXU2HAXXnM7NIGagYrAZxwDRhmW4HJVfBm/T9kW32TIwnVUWBOTJxlscspulYRIOAW1WoBaKIQ5TMpwd6+32/WeUAA7LHePaKBwseu5xWCuecE6aHV2rF4DQEJljhoDzbu6nOqXQWNfh3brdKufLTepMDc1FvgJgxirtLN/uIbANCqYtyEwHTNUKGcnMIL7CsThv3UQEjOnsUNSxNjkNDMhFVcHlwOMW66Qt9Nnz9ge1P+bAB0YOhhMMnT5tM3NzR6Q4uDcDKKZAHRv5uft7MWLRzJ0AF+ICaEOXYuNOB6no5IitK84oFvkyfa9Wq4AH8Vi4gLkfnECQIdrQrMMDN3A4KBduHjBm3yEeKuMBX6i/476bLw3oi8XF+c5L/Dd41yubkQc0P32n/6JgOzqzfZkVXRfxjQuLNqTh4/IxE7NTFPIdXVt04rFfQoLy5CBbcOBB+1UDB327moNAsT1AOhwYHU5BgdvCOx2lysyPjXncX8A7E8+vc2C6GDYT/pCjCKANgDEcRIv8bURMwhApzWH50MM1XGA7gAoQV+Uivbyj99a8em8DY2OWqmQtq5TY/bty+dWqtStJ1egsVecMIwu+zJ4hDpL24yVKxZ3rKtgNj7RY+/ebdvqVol1WpFckammbLi330Y6uxmHu1sv2+v1DdvLphmr9suvv+R+flJAJ1HhZs8C9pKTiAqjDzEXMGcwLygqPOiu63jex3tnPBZHsar75RoPF+j3iYnRRiWcFmepo2LotDfH98U1kWwBHTrEC8LlqmoltLNNIArXYJwaNehe2PNnb1hqj5GRtHNeCA5uTNkpXEc2tDOTIqCjvaqC+Xaxc7F+uidLeMEWhkNP3BbhJBE+SFJkwgXMBK5FxYEO6xrsJ1Oq79ImdaK2a5/NzU1ZIZ81JAbNv120Tz/97H1Ad/3mNbpcY3efwAyMBAwGB75cZqaOAE78HW3i+FzMPuB3TTqBQQEifUcAQ9fD5zWBYheYJo/YvXjSOZDyKDiPxfLMWYA0/O4aYikuRq4edLqnebITwdIha9EVMoNjlrFXiI8CU+jMh2fj+vt1lIqIKGS2NRg4GkrGp4XSV0GwMMnekcuX2T24B+6FuokAmKE0VKBiPW0erKNnzsL9gedQaRbPdvUge3onAZQRxAy3NtzbBGodVkUJs7BQsfBxguR41YNzLbhVmVUahBbZ3ji5IGSRouxPpYx4Gi9dhhRqnxceFArWMNbxIVgOC43zANcJHtYMikCT5XMgxHGgCLPc296pAsu6B8cguH45DgxCpMqbGTKJkfySzTG4WawZvbUATkiUwQIKcZ86bMQALwHijANs9AOeA5sgTsgx88fPUKcuxByFYspeUN63I8113ywxzs5sSCxbwA8/sY5wCMFnKVsyMWXZgsfP4T2o0IOhy3d32fTcLF0mSorQPERgNgw97pvNpGxqdsrmTp9OKolQIR1ufKvZ9s62vXn3zs4A0HXi3u/vvAAQAF+ofYhNNPhQkr02Zkwx997Ov3Nx3pCAFJbHAdvPDDskWtTrrOU6GGW51ir7jAuE+w8Ag69UKkmKOA5swVCAoXvy+LGNDA3bufPnfc22AejwLAB07boCMZ9W5hfJnOZ7umwsVORoxQWyn0LVlZ2NTfunv/9HO3f5on1AWZUD3dPyl8beCRfSot378YFdunzJTp2aoPbf+sYe5wO2O9zLgRxcQ+5GhfxIFW7VilxHNbt29ToPQag8AbCGmrC+ln0/Qj/II4NrrK2t2F//za/JZHlmfPsvnNvW1tbt6bNnNjI+anMz00c+dwzGNtfXKdeDl4wqAF2+5/jSYdqD9lN1q+0XrfTwpXU8X7Yc4rtODdt+rsP+8P2PtleB7l6XxzVTm8wTSphcwrjvuqF67ej4hO1tzlt3pmS9w7325Pma7e4644mDSGc9ZaNjw9a1V7Oiddhaade2ELOayZBN/fKLzywHndNkTh7P0HGerawk3iyNEX5ib1D8VbujUSqWbX5+kfp5g4NDZF6bXwdsQAibaUX4xN+DZA7EirH0Jyc90YLrv2l+09ZHG0PskuUuGZLc4mtjLBYXl2x9bcMGBgZtdHSYMZ3aY5sBnWvDQoS7Zo8fP7V3b+aJZ3Bn1HKFz9uFox0/uCkL2AE1VNMpSpZw/Msec+pJQw7q1D9l1P4FtqiRZuH1PASuTvAGcgSkDsOYGIdeY+wcwBzVPlIp6+sHoCskunb4fjqbtqGRITs3O20FVpLpsN29ks1OT78P6OBy1aRQhwhcAUUW90uUvGDHNgkA4/NiFeg2RBJCMJTxpulgyEGHAJuMpD4XM18avObP+H4e4u+CvEMDyTYMrwfju9GE3hA0qPZRNxZInF0AkIOSHy49wQLu6Hy+p3grtUIMmAt0ii3qCDp6jSB4z6ql+w3ov1Klng9fGMjA7IkZUwA9YlgIRoLnPaF9g0Yfx4aApiGN0ogjbCQTeLxZKMVF6h7GOgT1YlM3xCz6JAUwhRQIrpjxq3u7IRcSkhrKZAH9PZ5goDJfwaTzDahaRbyWs3ToOExMX7EhjiEwVXQseVpvCDHDZ6ssNIyVQ9qZVTMcECORpQy3eThV8e+RTiFhexT4zzlCmrxsnRBtBpjDNTvMsgWvKADgxL5BtUTMQ9QvDSAjZjA1T33jCaxeWDLaWDCOABcAdPFBhrPKdyD2JVhfAB8mKQSWM2a2MW8E6LSGxNgpLACAzl2sWRsem7BcocC5jDg6GDXEE+H30+fO0oDDPYl5rGcDIJmbm3OXdabTpgHozpx2AxzquJKsrlVsZ3srAXSdxwA6aDBRzy4kN2mlxP0BQPfu3TuyRkcBOkqEACRaB2PjBiOXjwO6UhLzxfsEQNdOnBA2yeWVZXv6+ImNjYzambNn2wJ0cAdiLNB/7b6wrpffznMNgS1Ccoevn/dfAnRYEsXNLfvHv/sHu/DBZbty7WpbjKD6GXvCq1dv7P79h/bBB1dsamqSYr0bm8UDgM5ruDqrhj0MgK6MAuPBIGFPuHr1GqtAANAB6GF9a50pQadULIWMbxSH37Bf/fq/uDv2iLqfrfoPsb9LS8v2/MVLm5w+ZdNTk9h1E/twGKBAv0EqBNU/xLqgjUjQQejBUa8DcxOJBVvr9qf/6x+sa23PxmZnbS1Xt9kPLtgfv79nu5W6ZXIFasx5Ir57ZshaIo44HLYxmXqyJZsZK1iuJ2v3nyAZxd3c6Cvswt2FLuvL5G2zVLTVnV2rpdOWzuTszLmz9tnnH1kW58+EETse0OHaAHRKRJT9xPMhDAkM23EHnbifdndKBEfYEgAGASaaQVdjvjVAk2zxYX2+t1tmvFqhkLORUWjQeZJcq72iGdAl6gnhAC5cEj8r4uf2douUhhkeHmwJ6HTAhISUH8Qr9vDBEwJYyoSAqILNQ3w9Y4kB2gHQsCd6sh5VOHIZG4b2IHThEBu5D304rxKhf/h+BbYc5pKVxDwmz0PAXcfWY+uCnQhzCN+LvWmQH1L+QHKgQibv5KjNTIxbIZt121g37GmtXa4aHBkxsRNkcoIOCzbHLAGbqyo7a+J2WmWWtMjE0sWGV25UAT4NEvFOlMkqowcWhGrdgfVoji9zeQuXMGFmMAHFweB3ZF8BWKWzGXcZhiB8VF9i8V10KgBfAKwkh4JB1uTBAnJDCyDp0hik3sMiFMtDYEAXLsRtHHQwyzZk2MbP3wAMnrkKd6FPYp8BAEdpVNBIABqgSKOmm8CxbzYAfKHsmoATmTr8H0BdQwcH9/XNHc/hrBqfDW1nIWpnDvDMGhe1wT8L17S7fgnGwur0LFUXQNQiapysPFlAYF7uboJIxiS4BpMkURLgx6v7d3FNCSUHctz1fQKr54GozrZ2dKSpVVbrTFEawIV4g5xN6CcF/GPMNPdisHXgRBoeUuMs6h5B3fpc8jNkUvO6oUIIQDXGUt8XaHRg3RARjudR4nIli5cmoBsZn/QKCQHQ7W7vMCkilU7b+Yso+bRn+8hC1Kk2lP6aDYAun0vbzMy0zZ097Zm4AdBx5tUq1M56Oz9Phu4wQAdXEmLoqvsVxq0wDuQQSgltAaCbnpkJ+o0+WZoBDvpRSRHNOnR/MUD36ImNj0HW40zbgA7zAi6odl9kTt4tUA+w0Ntto+PjRwK6wPPbzsaW/dM//KN9/uVPbPzUqbaMccPAmr18+dp+/OG+3bh5g7FKL148s+2dMgEdXKk68CKbjy7WqleBYCWIesjKq6fsypUPCOb4r1zk5zSvNR8h4orDp0sj7dtPfvI5Y5eox9jmi9es1WlUn798aZNTUzY7M+Vsfzj4Hwfoint7B1xS7QC6mD1GmM3+3rY9/eN39vK7+7ZrdctPjtrtTz+y7+49tL1yzfKFLquHQy/2GWfnwMj4vyoMdsqsP7tn18+P2+7+nt17umb7ZT/YA9BRLzWb5Z5bJCPUyaSeVGfWPrj2gd26fc1yADpwbRMJHM90AsghiSFxB0bsN1x1mLMnAXTbW0VmRsP1OzY2GvbLgyMgFkp2R7b7KPZ6d8dduT29XYE1bA/QxXemjFZTBSm8j/YA0CHsZHhoxAYG+ljVQ+2SXWvYLmi8QW8PmdVPbX5hMcEDUDEg7lEFKJpMeJ5CuELKrKe7ywb6ewjKIJuzv4850IhLbQA7EBzhhcOAoxN+D+Ff7olyUonrkkULGlUy0I7x8TFeQMQP3s/m8zyMjw8OWHch6wQKGOLhFoAOlSI0MPGCUgyVsjXQGGWEyu2ZAL/A8BClhjqf8hkLGIgJAW2vuKEY8MXoW6AKDFDMyBG5BgkTgU8ZZCh7Q5Xb3bRywTpYYnB/YPRIeQamTfFiDooOFkd2lAw5liC0S+V/Z3YAMvfhTpWr0P04pFiRWOBg0SsbgKmppYPQsASOA/vjmZyecYu1zEQNlQNjJrUze2TNyiEoPAAdgSiwbmAEsXnItQg9HGdC0X8hq5ez3SdbHKAJ6RhqyHlpeddow3MFYNcAINiOgjuc4M4nq6daI5YPX8UkrQVBTr9XAj616YdC3prMYIuQ6azDgQN1SH94woe7jLy+sE9yjIG7/nWAcPBIztP/4YCA507nCIBYkotAJ7imqw4QYwZY7Jg2BW0G6Ac9g+Yr7o04Ft1fhw3EUIiNo+AyydkUZXnwEmgT2AWrqj7S+7iWEmwKOWcdIKEwMn7KCt2oEZnj+6W9InXowEyAdUN4BBJWmNRCtrnDBgYHCKjQb4Vc2mYRQzc760wtDmZhE4Ow6dbmBpMiZilfkT8yyxV1DJEt2+xyjTfj2n7Z3rx961m16RBj1cLuI8BbgA7uhmaXK1xXqm7AfutMU4C4LYbOwAQt2bMnT21yfILuZxwejjJ4GlvMD+iy4XXU5wV68L2FV29oZNKFnE2rykTUKY0DWsjnho7c8pr9829/a1/98uc2gNN5S06vcZEYmOB60OJ6cP+RffLJxzYyOmgvXr60zc09r30dAB0ABfYHJTvA9dooB4YDXo3ivnAl4TMxoMOcVXWSvV3INjGMkYdtlP3KZbGODgKAw3/zDaiKoO538/bqzRvGf46NjpCJ1TrS2my+Dubx2vIKY5hkazA2iOfM5HNHNiI+fMEVX9zetMUXr+3Nq7f25PUby/f12k8++8y+/e6u1Q1CymD1YTax/6P/EG/oIJfxiDjcpmo23F21Wxcm7c3Cgj17u2WVqovlU3wWIBrgjvGIsEuoiQuWPWfXrl+1m7euWob7r+bY8QwdxhVJDLLZsccLYA5xticBdJsbu2T84LIEmEDyQvNLgC7GCa3AXGzPcV0Az8Ghfhsaep/pPjCPucj8rgol4ngFV5Suq/0a8wDxuQglGBkZpXCx5mCyb0euYR1ONja27MH9x7a4itKNIRs1sSPADjioiJAJLv3ODuvr7faavQhXKHr5O4G4hsfN7T1DbIIgsOMKs7IIj+B1EpmiPpCGLz4P93SzKzffVbDZ09M2OtBneYZcwQZmbHhwpDVDh45SzTAtKjUYWY64AVxfMWsldoNAIEhuNHe8NkM1XOALn4uFXHVdB2NBfJedEbI5o7isA6VxhAKC7hdZOpyc6ALw0mJO9YYkiPAMLONCVO5BjA5MnGlsuGsb6chg5bzCAjrSXYAABzGgIGBwQsljnziwznQRlQctGlatCJk1Hv8mSRI/oabqfppQdQv2CYPX/cSgPsVnsCmjRqWrarvGmcPSQBsHmpfSf3RVN8RuNSY4odBlwooHThMjWPRARq7KVCXgzxMaSCujH8NzxJumxlJASUynRDSxqXJeRVI3cirHsROaD6rrqu9orgmAUZsQwBLK3wyB6LQUituzwL0Dio4AoHTy07zDz9jtqTZxI8O8yDiA1D3RBgCRmCrH9dEPvti8/JfAMOCu7hUnRDCvSuEMIVYE34sZOo+nc0DX1dvNahF4H4AOMXSZkBSB2C0lRWR4oKlb70A/RYdhVLqQ5TozbdNzcy7hg7lA8O6OACRFvF2YZ5brcbIlAHSQCjjK5QpNJmy6p2JAF23cMhrO0EGHrrXLFYAORkxZYwJ07ZT+wujB+D1/8tSmTk25Bl+bgA4gRgKtJwF0aGehr9dGxkbfY+ji9eEHjA6C2f/nn//Zvvz6axsaHzU/Gh3+ig0hPnXv3kN78vipffbZZzScL14+t82tPfYXAF3D8PhhW6BOma+aww7oXF+rVNq1ai3sQzjIh9CR4p4fvHBIRik5lP1CTG84o7WB6twLgTCYV69eE/BfvHLFeiFpEZVf1OG/+YJo89rKCue5jB7Wx9j4+LGALmZtEOu0vbJqC2/f2dvlFXv5ep6Hjs8//9R++P4+g+NdCguMiyoJ7QdA51mRlXrKEAI70tNh1y7M2IPHT215o0gNWfxjpY6yu9oQmwhBZqt3Wiqdsc5cwT7+9CP74PK5E7tccWAQoNPeqnmFChHI+jwJoFtb3aIAMMYTDB3Gs/klkCRAFb+vw6n2Yf1cXdnkHjk+McoSca1Aov4Wu1wPXLslQ+dJPa9fv+UeiwznWEi5GdDhegJ0q6vrdLkuI6kmAD6tJxIiHU4aaK/Hz/16xcZHRyzf5dJqDujcduH92IbRRR/kxTx0yXVZSxQSaIgWxy7V+GCCsYMAc2xr8N+QXJo7M21DvT1WyGVsv1S2bC5nQwMtAB1ruXpgUiLC6qcQaFflWGWB7q3A4uA9CtSG+DO6jQKrgpOfDLADPl8UOPnF7EQ8+JgQOmUI6KmTOkO6CNoiqQYAGBg1xIDRMCUo3rMMaYzJbvrEdJdt1bMzA0JGAKioULrtEFdFQxw014LYLpgvZ1kc/AGIyRVa2fc4L2wy7ukMp0/2S8rSwTWLNuDeuBb6UAwMJqV7rkOh6DLkAXKWTTJtvUKBx6bhzOiyAUT3wT2RuGZrdbIqZOQYDxiyRZnU4CCOvvtwYuCkV5xYOAmRXQQjBukPGD0wnqEf6D7kykAMjdem5UJG8CfGOduogxsDdXxFkzc5IIRFStkGuspVNsyXcgwE4wOC2GCBLS18bSh8HwAplbEiTllIY0+lLU2pDz+9wylLkBWJDev7ZOECo3ZgU6BSRkMcWfdHqawD5WlC/8K6qQ8Sto6ioUFAOvnpZcI4P0LQudqC39EetJP/nUYMxZR1BZdrzNB1ZNJ28dKlRLYE/ZAPoBZSHbOn57iGu7IZm56ZIsBDTJsAnR9oqkyKeP32rZ25cMGyEE09JCkC4AuArpXL9cCpu4LU+rd2anrKUgFQ82GZUeajgdfOdkO2BFmuBxi6comMV8zQKcu1LUBXr9vi0iIZuukTAjpcH2yHL9HDQZbWPRm612+5zrsHwDS+H0MXAzrWQYkA3UeffmKnZmddRumIl/dx4+hz9+6P9uL5K/v888+sf6CXgG5nxytBICbOjY7+eQk1vEeQEQwS5trlyxf5Hv6VSnsEL1q/io0uFQPj35myQiFrH318yw8vbTJ0CitBWMrzZy/JJt76+EPrKbhGGcBEQ/igkYik4Au0d3lxyaoAqyGQHEw4kiLShzB08fgk41gp2+vHT+zRoydWy2XtzZtFy6SzduPzj+ze9/ct3eHl+XjwrqlSDDJc0XdwpcIedlpHusNmxnrs9NSwfXP3ge0SxJVZTqqMbGF6StJWr9StXEJ/pqyeSltHNm9f//yndv7MDJMrqFhA0sFLRDa/9Az4eytRYe2NKhl1HKCLD8MryxuMBwagGx0dYTbzYa/mw4Q+F7N1AiPLS2ts6/jEGOPoml8H9oqwLxz4zCGyJbBxkEJBHVeWRBwdZVaoXvHeTRBPQAcbDY3AVXvw4Imt7Hj8s1Wc0OFuhD26I0OsgvEQYLNMh42ODLJ/AOj2i2Ur7/thB9eXJ5LeNSQY8nIO5PELY1ZBLmB8A6kjryM+qWQv/A0Maz7MYx1A0I6BoUGbmpkkQ5eBdzBghZaA7sr1c3XSyywbBvecZ965Srh7gRmfFIyAP7yr4+u9qlXYcTD8KrelSShNHIE0ae1I8kKLnK7BENeVTGDcB6WuAkBhR8BwU5i2URvEJUdKicCl2Fpmf4ZOBFjhc4EVAv3NUEWctjCAAK143oxnhoa4MsZmBfesuy8989X/2+lZAVWnXgM7qGDOsBMBKIZZE5II3LBp0GKmKFXxWDmdhjT4wLZ0jyJ+hZMlsEFKXEDcHRm6RhJGvHAFnDUR1ccxQ6j/FsOkjcLH3F02eunUrnvEP2NgjmsS9IadOl78oqvVh7ifjIf6Jl7kB9i8psQIHovJFjpjyANICrVPez0phVmF7t7WpilmTvdSO2IgqQ1CY6JxWd3a8P4IQxs/V8IwEKxXrSvjosF4NRg5JNs0EoX0HYhsK94SPxmQ3pm24YlJugCzGbiQO2l4pe6OKgMCPnz0UHUDZcGQFIEXhDdn5qbpdmVSBD4D8M4JU7FdCnW+tdPnL7DYeCujEMfQtXK5xiwIxhzXg2yKWP9k0/V8aA7Dzua2rSwt8C2U1xkcGk2GvFrZt+LurrsPA5vbkU5bb19/Wy5X9Pn84oK9ePrcpk6dYoIGa2YewYLhO3BBwUhIH60dA4lnf/v6NWPQwIxCPoIAPZrA8VzSmoJL+De/+Y399Kc/bat27EFAl7K7d36wly9f2Vdff2XdXTl79vyZ7eyCZUOCDOJhUfoLwAQMnf+3QB3+G/8QTH/27Fl3t6JSRMV1/7SOVWFmb1daiynr7cnbhx9dOxIAxGuXzxv+ANkRgOyllWX77CefW1c+7/WaM5lGGmRYp5413kFABBu0uDDvBhqehLrrlyLj+jDtteY+RxMwr5afvrJ/+3//1brGRuz14opBvPuTTz6xf/3X31t3D4SOMyEWWgAaxt+zG+muS9UZTnP59Jhl00X708MfbGltyfZLe5w3PJxnvQxYb9eobW2V7N3CutVqiKfN2n/7H//VZmcmeQAHhOKcjPamuO9iUIqscDBf8ZrSvokkHrnHm/u++Xrax5YW1yhHU+jKEdCprnqr76sdxx1wsPYXFxe4709OQvT3oBv3vXXAzbVxRwe3IpkOhkgASwMoIps7l8vwYBk/s64tAoHPGZL9Xr15Z4+fvrDNbY/B9JCrSFUj0uONXamonwoVCnzHmVe53hviwrH3LPYiEXPUQqxqeEQRWHho6ZminRi/QiF/IH4OmoanJkZtbmqCNXr9eu4FGhpoUfrr0rULjKGjW6oKg4POD9R4YOYQ48TPQO4hABtcVGLAkN0goIuynRRwi5OufMSkOUODYoABdgwxB1gIAkk8IUFaowNtgluxxuBqsX34/UDHdXiQIk6eLA/2/7H2Xk2SnceZcJZ3Xe2q2neP67HAACAIiuajPpLLFbUM7ZKi+FH8dLG/SldS6FYXCt3rQhu8WXK1lEgCFAACg/Gup72tNuWrNp7M9zkn+0w1AEVsIxDTXXXMa/LNfNKr+9XivHCdJiiEWCxoQogTYckQuBdgeesFIUdAh/sjQQJBoNY+bKz527mwBBoqKjQmzuLQSJi9gRUxVsAKV5fP1Ayaumo2+F3jXcw8661Vqi0GglALGsAzXMABxLH7glrZmGnqrIZcbz6bB5ogmsDRx4t5MEaCJdjwQD35DL5LmWewwFFzIzAaJdxooSKgohbHdeBBiNY7rLECCeueo9YsMHrEsyG4v1wZ1wQWLZCcAHQcyygAS4Hr5+JB5s7BfgTIPXDGfd4aje/yoawDP7dttFY/TPZQmnNWOR9HhOxWdIpgBhvOBs4UGDvOIAAdzg1AndJ6sEAC0F29etWSSvIZuXzlkiBJQjulhFg7K8NggA5JDFdYWDiEAnjG/kWALlLEwr6D6f5fB3RIVpi0Xofcv4uEF+aGTLsnDx8rsFUQmgmZ2xfchDkg9gduHBYz/zzhyO+w7htrr7SX6lS9FtX7+zxAh3sxPgC673znO+dqBF4kUP0a45qPP/5Enj97Id//z/9Jcrm0PH32RE5PDbQhsNuET1yHC+P0blfQHeaJ9SHQ63Zb0gtJEfhes6qbTS1UDJoFH5yeGpd3vvLG5wKA5Byimm7dvty7d09evnwp3/3+96SULyoAZaiBnr1g8QYLOz0+0Wtv3rghG+uv9HxjXJgLYkqtsOzo4sajAN2g35VX9x7Jv/6vf5FUtSJHzbZUKlX52tf/SH73u99JJm1WfYg/taRmzG2HODqYAczMgfjolLzzxoI0Gs/kt/c+kv3GtsCrhGcVC1Up5McknytrJ5ZWMy/b220ZDguC3sw/+/lPpY7sTLQC/JKADnNB0WuEV5D2yQsxf1joeC6+CNCRv21t7uneVsZKqoTw2I8CbUkDxEU0CvpCQgT4HfbGg89R+zHK5arnJmgAlAsGZkQtilAW4cpFtr0vMu4BXQSEAy0/e74mT1+syckZAJ2VFbOkO3sRaQr3RXJfYzRnLIZSz46FLVA2MRSE8pEyj/IVz+YnmaEAACAASURBVCKgoxzDvQx/opEEcwB/RwwjDSC4F/csLc7JwlxdAR3HhutHAro3v3JniExQFSYIyWerJQUwAA20oZ1vM0XtTYUZU86DMLNuA2Z29JYLE0QgarOu0WVlCZl4vhW2jJh1H33TepJH2ZEQCAutiMDMmk7bZkSxchqvBKtQAHGwqIXOBkhyAPDpBdejKgIaJxHcKqHvGp6H66xMiT0rkzULn4E5/Gbhy95NB+sh5sL4i4jZp8PaUQtLtMmyDTY3KZvcJ4EEvlPrFWO5QoahrmFQcAi2qJ0YMbF4b2iqHU4sgVtkAXSxfF5IebDCg+XBuAdz3kLj7yPxk0nwO47PP88L6eR9noH4d5E5GRA3i66C3lRWipWKpHN57RhiWnDo8RrVRTLgzcPGNfSMh/P2DG3vYF/3QplA+Nevj3bd4H4Giy2tcAbsYJ2L273RFQ9gyt+5R9YpYknQSQHhBvgcjAAWOrzz5s2bKhBNiGsundJTZbyqlhdTvsxCh0zPiwDdq1evNIbu8yx0aDWFOJKLkiLIRDE+tv5KChlTF4OF7uhYdoOFbmJq8kILHTOvYaGemIoF1yjBQzrBvAGYnj95KivLy7KwvKxeh8+7B+NHjBLcH/+RDgZqkVxbk93dPa2ttry8cqGFzp8NrNEvf/lL+ZM/+RN1HXL9/Bj5mdEkazKCF/Xkww8/kmfPXsgPf/inypeePnsszWZK3UImgOJMOnO1no+jw1rBGglAxw4SUHYhwIyvmtvf6hwaHwP91aYn5O133pCs1v/6cj7XSMD2+vLJxx/Lw8eP5Ud//mMNk8DzMedSuahJD7CSNk5Oo8ztxuGR3H3zTQUKeB+UeyAh9OhFPCfCIpI/I8GDZnd35f7vPpT97R15ebAnJ52+VKvj8u7Xviq/++3v1CuUzxVCCQdkpbKupiVlqccKpY9yPXnv7UV58eL38vvHn0q3P5BCLiPV6oTkMkXJZiekcdiS5nFKOm3E9hbV2l6u5OQvfvrnMj0xqfyehc4vAmHRug0GGu+m1tdEe0rskQGyizPP+XwPejY3dpWXoKfs9DRKnthVSfrzioQHWKPWHHwInQxy+bzMz8+Fou92pef50Xj0hYknxQ64iA7xC+Q9ahhC6ULNPJyZUYBRZSATI4am4Dx7sSZPXqxJuwkrq4UgIVVZMUQwRtEyR7lZQvzyDEqWWHwpC2/zOsptL2dfX2fz7lGe2bV2lU/YhIUOYQca34qEUJTeyuVkaXFBFuZn9ZzifZQLI5Mi7r59Ux+t/S+dqw/ABPXn1AoUskvTWXMRQRuANcCyMOHCZEVbBBYG4DPoWYHaKMkBwg8A0UyX2p0gFNOLbzfQwbInaIbM+xlUD/0aZmFPcIaGab+iBh7aMWUNgatLV1LKODLI5MEY1O8ZA6IULY1w6WLs2pjXiFsJ3QU6wpLpUbgHKUT6rO/WRzsrlrFwtEvtioSOfxl/xXl7EESwoS6UsIYe9dNdyedyfP75JLYkYOQ9BOD+Xj/OJLF6KyIPKwUBGYP/nM9lSywyF8zNazlkGl6Y+bHxQPnv9dnwvGoZFlOtSxNVGSCmDPFoyHIdWDzkeXAVW0M5Zh5QAtakNfb4qGHxpdDZQcdZy24jcwbtoOee0heKXAcASQFp62gJEKQdFZYhbo4WB3wG4bK0dEmKFcuQw/zanY6chvY/169fV2ZBC106KDmlsYpa7wjollYW5drqqgG6kBRhdmGz0K29eiWrt26rlX4UoGDv0M/LcuV+qsUKdeiWlka6XElHJ0eNyOWaBHQoW4KaY8mkCMTZ8SxcJASN+Q9ka3NLXj57pu7M+cVFExyfE6eGccMNygDzz3u+/w6MeXN9XeurzczPfmlAhzX653/+Z/nRj36kAtmfL9JMTOM0/ptLCtai3/7mfVlf35Cvf+OPtGsBXF07O9YWCsDCzm4ouxFqqWGsVCIxX8wVoIgWuiSgw1qDtrodyzAH/63XJtVCZ2Q9OjszCU7179Du6Pfvvy9QIH70k59I86Qlx40TtRLB5fTkySPti9sbhJAEY2AqvM9Om0r/UFCg6FeqZVlYXDDPSBITRGWf4i/0XPe78vGvf6sxj+1cRvZPmlIsleSd996VT/7wB7UYol8tDBXwi9CCj9plzM5vN5tSKA7l3bcW5aOPfyk7zVPJ5tBnE+EQ8P6kpNVERm9W8qlZrWLQG/Y0g7A6PiZ/+oP/IuPFqnllRhTPHUV32Ctk1+M8kE+Rt8OKCgudN6BcRLvcF8jUjfUdpYXJqaoG5I/68Z6SL2Olg4zdWN/Vmnazc2g0T7Sm9s7Is8Gxj7LQmXct/uG8kDkMhQvK7NTUxGuFlD3/MdCG2Oqhyv2Hj5/Kq41tLcCukcMoQaNJh/Yeq/JlfxBvjFfGZGJyLJT7QeayuVmpYPJf8nB6GPkcPAuGIS9P7TNgo9gDCH6vnWkyqJ0L7IEY/aGUkTG/tCxz83NqKae3E8+vT48oW/LW3dWhgTIDY2wDpRMMQeuIQYIVzzSV2Fyo7jQEs7L4azAdRwcZWxJ2hTFvbEavztDQggtcAYKF4EBZBKwYmhkUSnCEat0q6FyBYm65xhyGQn9gOopkIWQROxKa5wJtK/q18nVqT8+FIH981E9ZtWZdfNyP7xS806pjMVGa6RppynGtJ2oKuJ9xTgoEUMIiBPZFggiuVT2VdqCVqPVdcZsrzo1gx2tGVoU6vNtly5p1MM7IZCKFB0gkPjIqr5VQkHsgSWL0Qp57hGd517cHaDyw/DcJGsmUOF4+E38TcPF5HqT65/IZpB0cSgNGWNO0ZMYKSFOFz1VDChD4aiEapjwQ2MaKR/w5mZcfJ9cCRX0RnNpDbSq7QIEbEy5AV1AgdM2CtduPm4WFqW2RZmAZxg+LueJ7xM3NzCxYW55sWjN3O92OHB0e6fPRh9MDOhQAx30o5YDvrOxLRhaXF2T1+qqd85Dg6l2uCuhu3laXkN9rMicU2TzY2ZVuu3NhHTrPUCGwL3K5kra/DKADmCCDHabTUqvPfClAB7rc2tyUl0+fy/XVVanNzuhefBGgg8CweJYv12OUZ2D95ZpWx1+6tGJZwF8ihg6uxF/84hcK6ODm9RY0S1BAL9uWupkajRM5OT6Tg4MjtWAdHR1Ks9mSXhctuoYq4IolxEIty+HhkYLYWs1iEuGdsAQ1szR4QIeCsggu18xYjbFDUoQp00zQUetd12Jccb7m52py+86NqLzQRUCAvCbi03Bxdbvy+/c/EBQv//q3viWH+8fSPGsqoEBCxtqrF3J6eiydnmVjWzcaq1uJQHiMAR2MyuWCjI1XZH4RRa5fD+YnLfLdVCwhLP/9V7+WyUpVLXRP1talUh3XBI1nT55KpViUfNYUzFzeQm0IjDWer9OXjc0NqY7n5c2bs/LxJ/8mex10ESjDoy+9AYLu+4JKU7lMRaamSjJItWSYgRDPSyFfl+9++4dSylQinp/krX49KU+xZ76oMPkJvofb/Mv2HuaeYE8B6PA3OiGgX+ioHw/MvwjQ4Vrt/rJ9qPRcq01ENeKCAzsCTRyHxfGerzl3EaBDSBWs2hh7vT59rj2f3281ejAXQAZydnqmmcgb27uhGkAos4Xok1AbAskrxg8DoJOUTE1M6LogdtLK/ViWLc98RFPBYkqA59fRsl3Na0KPmMEBk508Y+DvWlYNsfkCINqXMVjPr1ySqWnr0Yt3A9hdCOhuX51XtckjSEyqH6wOMDEqLgvCTwVfqPg16FqBWtuY4BIMQEgXlz0+IxdnKHcRXFyRAA+uS3NvWoIFfvRAacNzE9AKYnSng5srWLS0/hmTFhRh2+KZpQagLi73obdnQkuOkMiBd1FoYZ60kimgC7FtduCsFp2txfn+qUng4QmUoIGfAZASyXP92MGBZmIeHGomBDm6/mqRZBPh0Ic1gMYk8PHMzFv/eJjISOx9Fv9nyTBWKJiEx+K8nono2BhcGjaNvUyNngz8E2wp2AzueT8uzzBIh94a59/J3z245briM9Kr1j6DtRdCOZ3XMiaIodNhumKVBI4EVEkh4JUMP05Yx7R9jNrObfIeHFoJFYvhhCIUA2SbOZQCllPx1kJkRNPlis81riidkfn5RalMjEsWdfWySF3vqPsF64+SE4yh030Na14ol+T27dvKBNC+ZhkWuuvXbZwB0PW120dfWsFCd+3GLcnkYAWM9WMCboAp9HJF4DfKgCA73Asirg+Z3OfF0HH/j4+OZG9nW+cBC910bTYKnu/32tJuwu3WUoukWjOycIHMxq4lRtqP8PpB093e3JSnT5/J9dUb6gq1UisjxJb5gVVrR09WbXKet8SveH9ZGsuCqTlf8qq1l2uhVMOcWpNIyyhCCxcoaKZ1eiaHBwdyfHIsB0dHaqUCCKzXano9eoBahqq1l8MPXaF2Zs1FZPw1aPoa4mJz0sK3yIrPFOWb3/xjuXx5Rds6wbKBMkqWyQq6hZUBPSRFrahIuIldsgFAhwLZ6DKC1nG5bElyedRaRAB3Xa0GCK0Bjx31EyuW9q252dPSa57K/U8+lerUpNY97Lb7sr+7r7FhmAfilLa2t3TM2iUmZhZahxDxzpUx1AYrS7kCC93861ZgKrvKr41P6Zrheb2B/OGD30htelruPXohT9c3ZLI+Je999Suyvbmu7ZWQ7YmyTNbr06wyiH9u9o5lc++F0iSyN6cmKnLUOJQ+khsyKWuJiNqcWZNlmo2dORBJIQCxJ512TuZrb8s3vvpnkk+XLA8ibN5F1jXSGZ4HQEdgQLmF7+GOG9WHdeTGBNcnrFZbW7u6NvMLc2odHfVDnuh54UUAFNdqbcm9Q5lAktOUWYlJASZTYmOEfw5LepGYafzxvB5gem3tlQIvlFkZ05ZvMX6h3FQjBUuIDAdy1GjI/QdPZHPvAFkxVjM1tAxFOI55LUKZn1BFAudjcbYuhWJBeqH9IAw9oE+8R2kidEJiWTO+3+ZooE1ldmiQYPLZrHP4XbNjMxkF5LCU4/SCb1kHq6GMVQrag3syhJkg3Ezl+GAIZS3iZNEvdy7PausvxrUEyaTWOQp5dgGgRU1hkmbnWBYXls4LRBOslgmi8TPB6sSOBCREEo+1BrKN1tZPQYOkyxb3IdAbVg/NeA0aEzea6Jd/U/vUwNY+/NQoWmmuAkOncf0zbgCta2pRC3XEPMjDWL0fPBbQcVszs4QYisb3+J0aMS1zvM8HXao10tUti6wRriYf308hoQzS9eDl37yOQhV/E+QlYw34nQejYLja3ga7es4WHiyXLrtUwWgopuiBkF8bPx7QDxQF7hMZE+eEZ9DFyTF7BkPrIw8TEwoI3um60DhD9MdF653KuAI6uFzRf5cAi3vLtfegyq8H15gAGHuDcUALheXovMC3WDz8EKhzX3ySg983VVYCMFIgFwAd79fWZZmMLC2tSK5c0kLCKCoJgQ+3L34A2gjoIoAton1eb9y4YcHjubSsLC/JldVVA5ihxyDqEEITbJ+eyauNdbm6ekPSCUDH9QD029/dkW67KYsLKEdifXhjeUt0ZUDjIkDn9xSg9GB3JwZ09RjQoTRQu3ki3VbTeg+jC0gadcdmouLTMTozRc6jNQCYrfU17RmKbhqzs3OhX7NzzzGYJQxKrXpbWzI3Z1ZASwO2OdIDgPXAdVoOJGSO4pyj7Rase0aniPXZ11if3aNjOWk01NqESvN4GtYO5X7wHCp3pBXyM/5NYERe5a0kFPbxWcLJ7UmpMC53774rN2+if21XQw1o/QPdAtDpcwegrSUFBPjb+BUyZJWraweBYj4n8zM1df3n8vBwYK2LUp8BoDOQlvxJKkYxr+nL2dGhPPz0ntTm52T+0mU5a5xK49DqoVmc0iDKbOZzovOazWgpokoFYK6kxXCnpkb33NX9CnVGFdDB3QKeOejJxqvH0mm35MHDTXm+tSPjtUn5xte+IqlBV92mWqqKlhstAQEjR0f+7d//p7zcfKBWFJMnKHcEwVvVWCtkXoJejo8PJZ0BQOhIpYoYxFMZSlcGvYKsXvq2vPPm9yWTOg+gvshdCrkCQEd6IK/EGgGQs7OJ57/kW0kAhmeAh6GUB35AA3Bjf94+ngNfF4Qt4H1wC2OcSFiAlW4U+ON++vdRvlIe+L/5jHarp4AODGxxcSGU+TgP6HhWIxk47Mvu3oHcu/9IDuGy1yLRBrS6cLOGOEa443iemKyADFPFJKHcjwE6Z+EO/AN81M5rKBN2rm5pbNSg545nmzF0WCfsHzw+kFNQuEFeE9WiXLt+VcY089pq0sJYgPWbnh5Rh+7W0rTaz5TwXdagTiwIWIIPNC9BWQXGCbEQLbMqvZuM3lYKaQyESRBJYRp8YOqyovuPQlEtRiFb1WpjxWZRjpdEy3eRQTKLhQRCkGD162LNzxOQBzkeXJA4vAAmY00yXtzHTU+CA69tEAR74e/3AL/zkNM0S4Lzh5/z94yeB8ULAc8AOGcACLV7RnGNIMiQtBKKdZs1MrbSkh5oodMM0wAuaVL2Qj4CatCKgtU2Nj3buzk2rqW3TPpD7/ea3SP89yoM4Z7XTjoZbTSfK44pECCgYwydB+9+XzwN+P3wgB5CEf/b/sb75NfB7x+fQ8bE+fmOFWqNgzs0WObwLIADfD4/tyDlifHQ+SKvtbigdeJcwUKHPYElR6uUhxg6D+hy2ZQG1167cUNDEUYBuhdra3Lt+g3Joo+ls9CR5hAmf7C7La2zUy3Sq6UdPgfQwZ0It59XJJICA8z/YHdX45XUQucAXbfdk277TNpnJ1pnD0A2nc/KzOycC/4mmOB5jsEF+pG+evVCnj17Ljdv3ZaZ2VlBO0Af82X7Zy6WVqutVqLtrS3VyqEIHh+eanwhrBlo69VqwlrYVlcnih7jHrhE9d8OSicZWNPzFZJlmISljbhDn2KFnwANwaPANT53voNS7ZU/D+6MH4aC48GLogIlg+Sggrz77te0xysgHgQYtHvME+OMelH20+oWB6CL3L1qZUJQeUqzo2GxmqmNWwkpOZHna89lenpZ3njjnc8FdAAMWDckHJirFmvSl2ajIQ/uf6aW1up0Tel1d3tPAYaVTrFxRpZh3+8yh9i5glpmCsW80qHvFODpy7wdBstYXUD5S78hz57ck2I+L3/45KWsbR3J1GxNvvbeOzLsdaSQRR1RGA8sTtH6Tbfk0we/lbXtB9Jo7ku3FdMb9qdQKEmlPCalUln6g7ZMTpXl+GRfpmtjGmfYals7NQC661e+LXdvfVfSEpcHIt94DVG5D3C+9/ctux4/5Ee4FyECyS4R3iDhQRVlGSxpe3sHyl8A6FCtIvkzCnjx3aPGiusxRmTjAtCBrv4jgM6fg1GADr1ntQZdPivLy4jPDeFQwesySvlBVvP2zp48ePREDk40sNGsZzgZQ/Qwt25JuJdyibJhcb6utIOzrDI9JBVhnHTr6u+h8YB/BvEGZSdlF92yen94JwA59k+raCDmH8pUBjXwJuTS5RUZq47btU65rNdnX7fQvXlpdhi9IOqNaY3dGbCNSappsJCPTIggeApir1ES1HX73ahHaKgPrH9rQeJgxVCXKlo6aXyeMUGr+mMWQ5RvU8YYGr+bUPSM0L5nXAfGSGHMjQED52Hh4qHvGzeMMWbUcH28Gj7zljUPziikuEkeiBKoYV0J1niIeAh4DdeCz8HfSQsdNY4k0DjHvEIZGa8BEBz5cXuzuYJmRyDWU9Z6zkW9VUMQK4Qp14PrqIcvWHr8cy86wJrlHFzjXC9/LZ+bBHWcPwGSX3MCUxa+1gOtteg0hVSL5GYLFc1yzaLUjGYTW/wmQZaPJfRWQA+08Vymx+N3CCoGJ8M1xMPryyeMAu8RkA6xSGSOHAOGzZgK0gj+npmZk4natGTgbiqNKcg4PDrSs0RABzCiexSs3XS5qlUxI7K4MC/Xb91Sl5XWqtOG0rGF7sXaS1m9cUuyaDk2QgNH/cPd7W3ptADoVhTQeZcRmTH37/nz518I6GCV2Q8uVxTQPA/ozqTbPJXT40N59OiBrN68Ib1hTubmIXxid6gpyczo1lMSxazsbO9pyYurq1dlYmJKQQMsZ0hGQMYkLGhIgjg9PZHj40ZgsHFJlBy6i7iK9Wr10f/t9HHfjUatMrw/Hzx7XBsowaMsLDwHem8oco29hDcCfA2WWvKQKE5HCwYDrA2UryJoH8pqAe6b8Sl544035d13vxrAmyVG4FkaKxfaWKEUCTKhqRxpfBAEHix0GkaTkVIxJ1PVimTyKdk7eKGA7vat9+TOnXfNDT7Chw2eDYvl8+cvVahPTyPhYyjLS/NydnosDx98JvMLSzI7uyCIh9tY21DLqNVTNDDnldEI1GYyen1lDH2ac3LlyhV1vY764dpH8VjB5drp7cuLp59o8sNn99fl5caR1Gfn5d333hIEvhXzWcllM9JBTdBUT4Z9KOgH8snD/ykHrQ05bBxLt1VQC60polYbLZXKa+umbK4v5UpaMtmBFmBOZ5s6J2RnFnIT8uat78m1S9+QjFjMGvlZUqlMzglrA8vXKDkAd+uXLbPDdQHtn5ycqVsY4Av8//PWMeK14aJRFkXsGc4TkhagKIyqi+dBYvKZ/v3J52PcjSOUV9pUC+3KpcVzw+W8PO3ggm6nJa/WN7UG3dFZSy10DJWxLl2od2UhFHrmgjUePGa2PqV8EnJDSwCFf3ENziFkjVrZNGE0rihBWWl0ywoZ5sEgLeN+/o6EKMNCXXX1A19hP2Zmp7TXcalsLd009B8AE3GPowDdG0t1BXTM0oMFRYVXzqr/e41RtRYAslAA2FtR+Hv0mbafGqqbVKsnB4ufaqYBTSv4M15sHQ6CIIZbDu/O2cXngKPeC63J9UUjM+RY+XxusCcMDxooTLnI1Ai8y5UggpvMA0ig54XYOcuVq7fnDyB/55j9vxEDCofcX8tD768heE4+36+DHzev47wV1IaIVGtZC63cGLk6J5UQqbmExI6wfxEQCzF0BMIEz1wnjjvSXAJ9kXnx8CXpxws4Ck3P+Div6L10uMHdj8QduIICoMuVqhpiypp9BKt4HkEa30dLIcfrx8l1w31grmoR0zPCUhJxPSPGK+Iegn/OkbSDv7mH/J0WOtxHYIeDjkSAqToquWe1WGmn2VJAh2exbRMAnadHuGdR0gTzzaaHsjA/p6AIFo6RgO7lS0EMHQBd0kKnzC41lP2drWChQ8FgWOji+KnkWYBARzmMURY6XgtNfmdzQ/nA+OSk1OEW1eTzoQw7aLUDC9mRPHp0X/ujpnMVKVUmLDi5bcWVT0/PVKDa7039HZ+hifve7o40GseWsT8Q6fTQEguWzLjWowF3K0wdKxoWq2bH4nVrPsrfeLCmQioV2vcFhZUAjHPFv5HCGFwYegZDSQN9d3D7IAHFqs1bzJ9amYJSQSlWQPY26A/W1FCXEoWUAaBQbPfa1VX5+te/EeJtIawsIYKATu8dZLRWITPk9btQtgQ8AKAJDcFhoUtlevLk+Udy0DiQ27f+SG5cfzcImdeBABIPnj55ru4xKDxYL8xzcXFWKpWiJhXMzsyqwlWr1+TosCHPnj0LGc0shhyvO2UR6kkCsALQocQDQgpQu2uUB5BrqX4djf22f9udI9lcfyAHu1uys92U7f2WTNRntDftsNtSiyTmDTvCQLoy7AHgn8pHD/9ZDk43ZGPrSPpdKxaOs489NeHclVp9QgpFA3Mo/TI1NS2ZbFcOD4+lOjYl2UxVbl37lizM3JF0Ku6gkJQHo4CVKSMH+lVSgUbMJ8ET6fIigEi6NADdCfSCmM/X3+rlzRcBOgIiPBd0hMQgH2rCp38ZQMd3+Tng+Qf7R7Kzs6clSxYW5z4X0PFLxPy+XHslj5++lLMOerWGQr9qmbc9VCMGzBnOaob1nK1PKq/Qtl/IDiewC3Hw8AJpLbrg9eN6eWUECXDEBsQaXCuOETG3Kh9CYwOceFjHVy7Na8FnWH5Vfge8hPtHxtC9sVgbqlAFwWfS0u1Z3TcrzGoMg4xkGOrVWZeFOAjcg4ZoI9QCAgsQ4nXoNrV+lxRyRLE4eJodiJ6y/Z7G5OFmtAjX4MXgzot2j61SAmF7yxEtLPyM2mzSpYe/eRC9hcYfBgpZHgBvAvbuWP87N5L38Nm0utFqlwQwnjJJ8DzkPLz+QCVBLMfmn0MwmjxAZAg6Fm3fBYsVCNuKJit9Q1irNhEHYp+zIoSYP0gLZmaS6SYPPoGYaj8hU9qDehwIrrVfYw/kCBBJO5wT18aDWFgrBiggm0ErsLwUAADAeLUtGt3JrF9osYEedPGw+fX3NIvfMWaziIWg6yAsSAtmQTp/Rjxo5PP8Z/i94DJMfaZrvT4r07MW11XIFjSw+/C4oVaZN954Q88oGL4HVYjR4nfImlpYMEAHgZgEdOgL+/zlC7lx645k8lYaxTNgA3Qih3vb0jw9UVcXCjdfBOhAW7DQwYLCtfC06QHd0f6+ulzRqmxsfFLdU/sHB7Lz6kh2tl7J9sZLWXv5XJrtljRRODyL4psW4+lBFWquWfs7ayE1RKu6IYLRWXPKwGdWM51NUaRFTPlcyjRxs+obo0pr0H9cPyumT4V6eg1p0c5+PEv8rTSvcfim+atFDVp7YMwYBz0M+B0hLRqWAI1fWw6qtqteCtIoz0V+kDLlC4kEsNAN+rJ/eKDK8fzCvK79t775bbWh4Z3I1MOY4EqG4qYWhkFGLXSkWwV0naZ+z3MxPlaU6YkxGWbb8uDxB9LsnMmd29+U1atwudLG73dXzQjy7OlzefH8pfaUDelBcvnKkgLfo5MjmZme0cxZ9KAFEEf2opZH0X2MW5N54Q7+oYCuUpZ8ISe3b9+yBIYRaIQxczqyYFDAr83mieztPpaTox3ZWG/I5vapzC2vyN233pRBt61t8pDUoIWFkczQLUi335B7T/6H7DReyf5+T2nR2ZEbgQAAIABJREFUXPU2VvwUSn2ZmCzK+ERF49FevtiQhfllGQ5zMjk+oxn2kxMLsjz/FRmvQIDbmn0ZMIfroLDAok2+TtoDTbIeG9eK52uUFQ33Ye9hpYblEO4+gIZRgM7LDv9MBciJUjG4Fs+F5RvjQFHhUWffy0jKBk89Xs4k57q9tSuHhw2tmYeSKEmewjNNWYTv260zef5iTevQnXX6AdBZG2sAupD1ab24w/nEczRLd2pck4lQ6kTDAIJVjXPFJqpsD4DO8wIju7ilKuet587F7oLPw0Knn3XQZ96qiaAm48plADqA9RBvqezAlLuRgO764qR2iiBxGCK2FlsIBoQFB+hUq1lnzezvha5mxKbMjepBRhQrhR6hbDWkmSXxFkTaaqJ8BJ7jEW28MLG1jqZRfkeLCBE9/+XCJQlHGXkAJWSQHmTws1HWBX8f7/GAkTPkOz1q5/Msy8Y0La0JFtqNqVuyi6QKHnYTGnxGdL9ahqxALX/8nMgo4nmbOyh5bRI82vXm9LZgZ2gXyKzNaO3FJHBUz2YQrJ6ZwJqjvWOD4PRAmZ9xLLB0EWD7fUte57VSPI9WBc5VaSLEs+n70EWjkJVcATF0WYv9DAUlOQ8qAKMYD9eda+5pCYKPMXTg52blifeKjIhAFc/iNbrncK2G5BuOH/cwzAHXQkM0hSCjZUvGpyfVPaLXdPuye3SgwPKtt97SpURWJMaAUAVdn0Jey5ZotvdQZG5mRm7dvimFAsAm6AfCyHYB4BSuyRs3b0oWvW+dlYkV/lMD0d6ocPeuhNg41p204sqGcQw0dOTps2cyOzOjsAdWMytOi3p5bWkcH8nB4a5mMx7sHMpp41Tvwb2Yh51vi6+k1cwDnyQtcK9wLXkBmfoohYhr7q9JnhmeDfIpv79k/OR7vNYrbp6maAlmTKQ/h/5Mk/d5ekrOI1KEE8Vl8fne/r4gGxkC/uq1VfnWt76twBvuViSqYY3R3hD7rlbJtKgVFfFTvT7KpKDeHFyuZk2ElaBczsl0bUKGvVN5sXZf2t2OvPvOd2WmfkllIZPAfIunQacpjx4+1T6pZlews4HyKJgPypPAqoQxzM1Pa0zi8+drgqB3yyI0F7H/wX14B84AslsRK/jGm29YQ/mEdckDEWOgBuqwvocnexq32W+eys7Wpuwf7qkF/Patt6TTs+4T6E5k2ZBQdnvS7Z/Ksxf3ZWd3W44bx5JOFWWQ2pPdw3XpdHuSzadlcWVS0pmBlMsVOTxoCNpqZTIFuX71loxX56TfqcjUxLIsLV6VUhHJAmbl9bLz3ITdH7gOMW9s+0X+Rb6a7Mhw0XN4TsA3kGE96FsP12oVcbNcKD0J+gi/jsQJPAdJEI3P8VwAc7ZkGzU3/8wkj08CUg/oQN+bm3taggSADtZQ+4nr2+Ev8guEFUBRbJ61lbaev3wlbSiCrIIR+r7H59pwv/GegQLzWnU87qDS61ptXSgbQYFSSzoUNzy1h+4hZq3lj/7u6t4y2YIKC4wMsKiPh+QRfo91Q1meK1eXNekHCZ5WrSAXqlwMRydFENB5oKZLNBS1FmiWvwa2mYiPgQa0vp6ZKhkk59xxbM+i+luI14nPVSi9EQiG2YlJKw2JzwNFz3SxKGR8vAZ/E4x58OEJx//utQwConOA1QWgelDFd3DjvNDwh4nCgOg8Gn8I2lfmHGKetGq46xdr18ZuPD9uA15mafCgzF/jrZWwvqnFNFhdOUbuu19rKzeC+EFYOjAmxBGhVIzFBPLQcM65lBFx9G7UYgpJJ3wf98pbU7mevNfHbOI7vx8cnx833+eZgI+ZBKBDtiti6ADotDWdhv3FMW+0oHo68IzKv4PWVcyBriuUgADg4jwJoMnICFCTdAl2iSBzD/J4D12t8d85qdXmZGqmpnEymt3b6cre0aEymDfffFPXCoBJ19cBOrhjTaANZWFuXm7duimFEooZQ6LHgA4uyhcvniugyxeLUekQjcuCaxjgeCgawwMgC40SDOb4xDLl9vf21B2EgGj8iwxcAAOdQzqlgBFdX2AR0IbVmmmG4uNdFIDUuBGelXgv4qwzTIGfJ4UAaYtn6zVh7g4kmTdpiwDK7xsFExkzzxiFi3cjcV/xnR8/993f6/mCp1kqJhyDP8+v8eWo1mbM5/gs7D3c8EjCAHBauXRFvve976sVDe5AzIeAjmcPDN4AXUq6PZQ0Qb05WO6shSIE81g1K9P1MRm0UabhTJqdrqws3pJqdVrlPi3sXAslt25L7n36UPb2kLlqtTuxf1TUJyYsKxOlMgAWX75ck729fel1recskyL8muF3gDk9AwVY0TJaVxHZrklw8RoNhEQhPOPw5FAtzYPWiRzsbsjJyYEUS2UZn1iSxZXLks4YX9Vi8AMYKpDh2pZutymtdlPef/8DKZX7MjUnsrX7THrSlRw6ZgbDhFlDB3JyjILJZ3L1yhWZmliQcnFOSvk5WV68LdlMIWRqG3BKjj85b8wH1jlY4SknadTAutNCdxHYSj4PZxgWuuHAAN0YAB3NxjaiwDbOn8EkDftxkwch0xsgBTTIc+Dv+7zzOQrg8V7Md/2VuYlnZusyNVUNX70O6PCF9d3ty+lxUx49fiab27vSQpFf5Y82v772TvdzNXmKPZ+cGpfxcjkk6nSCWz1Yj0PJEoSHaRyyGmZgeY+NUZRh/SDTtXVqiNEzGoGhDAXAqwrobMwmRzGGWm1SLl9Z1KQfFHvHOaM3DM++0ELHBYsZUmhbFNJkLfZIG4Se2yBlQGjXFbqMcgJ6sGGCRDxIyMzQ7K8QbE8mRaaim+7KcGA8HngkGSq+J1FQ81U/drBw8DuvxRMQeAHNzzAOMC4yJt3okBCRPAhk6klrDK9LggyuKT+nUOoEM63mqYV2T7CEmoCH9cQsHhB+ECAe9RNUqUMbMYrOCkbBR+HAA8dehB642JjjOC4Sm62fmYr5PwEpNQuCRUh+LeIbaIMMm5nPfv2SVqzkPUlwzXd64eiZH4Uy6UjpKoU1MZO1OstyGSmUkQ6OcaIMRUi6CeOl1Yc0SZqJBJ6L+fTKAwQjLEnWhSR2+XC9cT/3ifPy/2LfccDJnEnzpC+OC9/DWlCfmZfJ2rQKNPzfa3UU0KE4K9yq+AGg03mEOCzEGwHsKZ0PBjJTq8sbb95RU75qmeoisXY2mMuL58+16n46m5N2p6u10vD5/t6+WuYO9w9lY2NdM9gwZyZhoCQG6ZygF2WG8HyeE3zvg4BRfsjK2IAJWkFzuK/hPvPn0p9b7r0HDp7ZewuCP4ccB/kIaJTgItKUXakiXAd+gGtw9nwyDPeHPIh04/eddM3x+rPj6cuPkefGg0I+x9MieZsHev78I/O52WnL3Nyi/v9ffvjDMFfLHFVAF1yvWiQ9W1DXLEIuWDy102lpbAySXmDNLVZ6MjmVk5yU1AKVyhSlNrkihWJJmZe2RgyKdCTge23Z32vIp58+UIEJmgUvY4uvK1cuKQgpFgvyav2VFoDG/qP5OTwCWI9RwBbFntVKXchpcs+VK5e1Jt0XWejgsuY6HR4dynHjQJqNXdnefCrVoshp80Qm69dkeeW65AoVSaXRKcISTtS62e1oaApA1Qe/e19q9TFJFw/lpL0jkkXySk/SWYAfc1VDALfbPVl7uSELC3WpT89LJjUp1fIlWb38VcllkRARZ8d/HqCjXIWyhPXzgA6/g1Zh7UzS1kXPxPPwHHWNCrLGZ7Qvqvfg8NzyfI36mwqnvwb8AkkRyLrVzgeuC4aXmf4eP04PSP15Jth58XxN23TBDYk4Ov8c3ks51u1ZtjYSKR4+eiKbO/ualGetSSGzAnjTUl2hi8mAgGwgtfqkFMFr4W4NRbfV+qfJSEiIgHMttBgDPAr14/wZ1XGTH4di1eSDuA4hFqg/Vy4WzdKnVmkLg8L7r11bCdnLxj/hNWW1kNFlS1Ysho5C0DbAhPy5gcGFw1ND7UU5llljPLL2oIdMSYWhakmIU0Flc4CF0Lw9uMKSzNszy4uAmLdwEISRcUegI+y6B5K4JgkaPYgjEz2ndbI3XCBSRdiuJ6jXQEcRKRm8Ppv1+1x3jbiLhnm8tMlAKB9BwXPeSmGAYBSg824ZEyhaZjECXhRIGgMTTjK1A1suMptYe6HQURjo3NVWtFN3L1oPZj/S/J0EZaQtD75HMXB/wD2YSzIYHmyto0dXr6SkmxpKaWwycrlioDiEnm44f/zLbL8krXD8FM4QjAA01kuYWp2tmX8e6Yxj53Ow10lAh2topSSgwzhRHX96elbq89a3EBYK1DPbPdjXmFdY4fA5C9EC0ClNpFMK9lBu47RxLKViUSanJrXcBqxoZ2dIHjhRrR/3npygNAgy2rtyqnMbKGA0NypAkHcrx7GDLCbNM6PnP5Sk82DkHGDXXP7giAuFyT1AH6WMcW3JXyLXStB6yT88SPNAA/cTZHv3rT+rfDZ5CGmeZ8yfv6TiyOf4deBzkvzLg1b/HemLvCSSWIlfPGj0wFlBeOtM5maXpFablx//+Y+tbImCJIC6jnS0F2iIN8wU1ULHBvQI90BWIEC6ArpiSgqVhkxMi5SyJctsHo5LfeqqFGD5RinU0J3lHM/rtuTFi3V58viFWvq9+xRzQ8FjLX2TScuD+w9VSQD/YUxaEtDx/KC0A6w/aXRMyWbk1m2EFMTWW79MnvZYKQGfnTYacnR0IO32mTy6/+9SLaVkenpM5heXJVeckkx2XFJZtIfsS6d7pmcMJY+Gva6cHDfkd7/7N5mZK8n+yRNJ5TuSLmS1EY0KWk10sp6jnTZKCZlFemlpWTNcy4UVuXPj25LPjkVSL0l/yT3nPGD5Yt0yz/Mti3j6nBwgnxlFP6AXnHkkL0BZRIYrgPWotfM0neS/yXdgnAC8+B/WuWQZFb8fF9G1/9zzUdyL0BzUtgQ+gYsZrcX4488A+QLiQFG66OjwWIsK7x4eSQdYJ1hrTYZYazyeO8R74nM07KnVrGc06BLdcZALgHAFfI8qHn4P4MlgNjx5RgRgET6gxq+0ljdROg9xtDCWaYax1u4FmIstogsLM7K0MqcWOliKA9zSqiAY10hAt7owoTF0QPmqvUWlOuKeazoQ9PwrlxXZ00WgC679zk2IeYGMv6OJhVgxFZIBKERWFI08HVicXQJ4UZMmIZDJe/BJwUsGSBDnhQeu4YYzriXJEH0Mnkf6FCLnAW/c4JvXegZMoUAiIXiKgEYAdKnQG5cxaGriD1WlYaEzTSzOCqbmEa9TbI3i+Kjh+8NnY+uGWIP4eSZArc0TGagSs1qc8OI4XpJj9xYECkfPfPFe0pCfvx8P6cLTgGccEehxoNGvM9/hD3wkIDUxMLiuJSWd1EBKlSmYfK1gI9ywweXKe2KLZ1yGwtY+7gaQZF5MimBwvhf0BHHRgQ4AE++JrtM6QzEg55hJb7iWYCSbgYVuTpMiYKHQZ/QGsrG7rXT9zjvvaMD0kydP1OXZ2D/QWJtOiEFSTTCXk1KhGPVJxvu8i9tbsbAuEMIEWFwH7iutbfF5t3XD9x4Qc/weqEWxwKHdHYAGyl+x3AfpxAN2PptnTMsHBAsoE0dgtcEZ5jn2yprnEXgWFTEPvjlH8goPsvy55boxbgzj9bGcfvxcU78OSaFI3pDkV37+yXs87+J95A1QMo5OG1KbXpTJyZr87C9/pqU34ALENQBsPc1itUy/TLakpWXSsNBpFiy+R2FhC7XIF3tSnjiQ6dmelPMZ6XVyMujXZbZ2V/KwMqXBW2NLUyRgO0356KNP5WD/WAWmndU41OHWrRuaiQtL7f3PHmhcJS0XDBr3QhrPxVwBEvA/wFypUpJr167K0CXJXQToEPNkfiCRk/0dOTw+0+4j9z79WPq9E7mxOiOLCxWZnLoqnX5Ri5EDCCNDOpcrWmJLuykHe5vy4Ufvy9LKtOwcPpZmryW5UkWTvTrdhpTKCFMxiyU8KKViRba3DmRqekLGKlNSzM3LV9/+gaSGJQ1nStK7pwMvD7EWsKjxLHn5iuB9WHk8wOBzPVj0zwOABkDEuWE2qv8+SX9+XS96Nu5BKRSARextsozKlwV0F4FIYA/E/WFtMWY8P6I35w2gPAKgQwFthITcv/9YDo5PtWS+qFvT17ylhyktAwD3oUgun9ZknVQoKtxHdxUkwKBzVgB0enZdDTsYCmKbl/EZ3RN0oAi0j3AIxJfD4gcwBxcqwleyIbligLi/lPH+xaVZWVisqwJjrn+jYIREgO9daKHzAtIIBan0rBqNA2s1q8qF4PpT01HoiRgYeRJAmJ/a0u694EWsjCcyAhgcuFFgy2vIF2mtSdDltVwCTQ8I+DsPAEAmhLzGjGkdMyMTZZwIu3IJFNE803EZDwoMIHiYc7VwsasvRELmvHV8AAzBvQqQoczLt7mJrF3mfhjlrjSLiY3TuwNHAWHWyHr9MBphe4GO9QSo03VST3scx+fn4oVetF6urRaZjxeupDWCAoIpggMybj77IubBOfK9toehpq62WbF6elA2iuUJVHuNYiXIBLgfFOYEbX5e53+PS1Xg+WAwAHT6nKDtqdAKliAP6DDPJH1bzKQpMoxvjCxKktaeqqAN0OV0vS71uVkN2AY4G/YGsruzoVmu0Cp/+ctfBauqVbmHgpYLbkOtuRdqqXG97cxYUU7SDoECxmR7F0eaRyBZy/sZj6CQ9oCNe+2FiwfDVrowKFghdhTaqRUIjQUc94Zrxn890OWYSFOeTjkOCkjSVxJkerCoDDoUA/b8zAsYD/w83Xhhlbye7/ZAzP+eFMQeQHJN+C6vNPsx8nMAOiSc1OpLUhqbkL/8+c8ln4Nb1Cx02o+yh8LCCPiHYKiqhQ4xQ51u22Lo+k2NmUVx4kKhJ+PTDZmotySf7WrD+Wx6WeZq70o2i6KxEIAWc8azqL/0uvK//+XfNGaSZX1QCgTNxvcP9uXuW3elXp+Rg8MDefnilZag+SJAR+s0AEw2n5Wx6pj2ufQKWkRELjPZhGpcAqWxuyMnp005bbXls88+lW7nTC6tzMj8Ylqma9OSy81IajAu3UFLTg5PpFgs6f1Yn63Ndfn00z/I1cuXpb6Yl08/eSFn3YG0+ujv2ZB8oa/WQySXjFWrWrD30aPHMhh2pZivyI3V9+StN/5YUkPE0MWhKkmFNTkPAICtre0IMHg6BJhjRwbSYZK+vMwF78K6Q/krl0pqIdIkkPAzCnh5fkwe7cfIMwh3K+Lz8EyAxaSs/yKg6GnazwGfQ0nd3NxQpXZ+fkF5XHLMuIcWOpTOgUzd2NyW+w+fyBGqEoD/9Cy2l5Y5xtOptQ7Fv5EQmk/L7BwyT1NW5qcLtztK2CD9IW5dhjAp8g32ySEeiMKk4jA9rR6CRFJrKYd8iYK2oIP8Ujeuxp4jRCEnyysLMjdXk1KxJN3QR1lr4gUP00hAd3WuqhY6/B8Fp2s2a0jbZ30vbfeF4FBgTZF+aDiu/Vol1nq52Wp1csyRC5+DKTtYcSJtxAVjkknj8LJQMFs8JYkhCdzwvbe0YSMoCLx7lNfgemWEAGFRQsLQOlZgU3OoMWOarIIcTSiwQoHYRo6RAhFxQyktfxBbLDxwIbj0Fg+adPkMD2AJ5DyQpXDk2Gnl4rqNArMkAKwB14NjoUCjAOQh8oKZ7/CHxwtpL9C5p14oJQWWF3Ccd/L9HgxxvbzAxzMI6nTOoWahNjfW4tNGz4hlyRcqks0VQu8+20sPTKkQkPn4ffJCm3ib91oMnTEA/Fjv39BDOCgyHkAlgTdpKlIINPZG88m1P6ZaBkQsRmamLlOIoSsVVTMFgznYWVPB+9FHH2vwOUpAKGBKDdWKweB9nu+kUsB95fzxLm9t8uvBM8t4siQzJx3x/JOxer7i5wutU9dMXcpw48WMis/m2uMaD+CTgBvXx2DU9tYDOm/p8SAQnyfn60Ghp5OkEBtF317o+d+5v3w2z3VSaHv+lnx+8uxxP7h2pEkAutPGkVSn5xXQ/fyvfi75fFqDvyF8ANi0Dp9a6AZSKI5rAVhYo5AUASCCTgcyzEgmhQSEnkxOn8n4NNzxXekiGLU3K7P1r0mhMC6pFDhhDAYiwNkfyP/61b8o8Ac9KxBPp+XSpUX55N6n8rWvfU2VlEePHsnJETKcLWmD1ld/rjg3PANnAQAG8XMTUxPaLUDNFoksV9JEBNBDEXSs/eHunnX+ODuT+/fvqytvZWVBVm9U5eR0TS6vvCWDTk16g7Yc7u/qOzE2XIfxwgq1urosi5eK8ttfv5TTbl9OO2fKg2D9hNBGxvB0fVr7je4dvNR1RxHlG6tvy9XLd7UGnemBhAG2w5FMPE8cCngBlmyuTJ4zYIGiwjxPHoyRhjyvJt1o8d+TY6mUK2pNI59KAiT8/RpYd8mPfphYI1j9sIfWSSa4CR3YT843yUc4Zs/r+TvCRLD2mKuB0LhVmT/jEZCCoaLblZfrm/Lw6XM5bmFvkMYalwYh8SjdondvUNBz+ZTG6WGtsfasQQcLHeUDxsW4e9AVreRJ5Yu0qHMLWbSI5UNITAUZruPjmhhpQNSUSmQdLy0vyOwsSpYUpNOy4uKc54UuV2S5euZhCx6b0DUWRoPNgx0rEBS0ftSN0+tdI1oLakYMTVyyggLDrn09mw2IVb23zrpD4vaLo0BMtWgjZLwrYsCwQIQkDgVAwaoGLYiHOukKPEc8WnzV5qO9QHU8EA6WGZnUNCQb+92VcOFy7po5Vq2SgQo9mKHQYjeBJPF67ZtCicTMjeR6UBARVHrhTcLCuwnScZ8XXhQyXhh664QfW/IQXgTmCOw4D/5NYc9//Z4m1zVpLRolyDwYjWiGRahZlDbEZ6GZd6mEfq5Zo1eACFet39NmZB1z2Woe3DGBBOsBZQP/azZeYMo6LzW7W4YcmaSna1qYCLLJ9Dhv0Cu0ZQA60B+K98J6hcBlWOhywbUIJeRgG3Wk2vLkyVNNyw9Eq8kG0GLxTII5z1yTVh6/BkmB4kENaYJAiPRCkOSBId/t3bpcD09npKUkePTAkMAvKWw8OEuCIz5XeYFWaz8v8f37PIhLCphR9OevSQpLDzaVl7jOOMlzxL8JrEcJT/+85Ni4jnwO6fL46EiqU3WNHf3JT/9CKmNQAPoRoEMrJIA5gLpiaVyFr5bQ7SGTEy5XCBYAsKwUi12Zqh1LqXokw2FT8oWy5FLLMjn+jgX2q7vzfCV8BWPdvoKlvd09TXpBJh8A1OTEmPYM1lI76bTGcQ26KHdhVfPVGuKq9XNunCusPhCAuXxO5hbmNEPzywA6tifEeUVIAtyC+B/WMwC11SuX5OpyWZ6v/bssLaxKKlOTXLGsJXrIr3HvgwcPZGN9Q27eviz12Yx88JtNafVFTnttFbqwCvX6bS1gPT09IW/efVOePLmvlvC7d9+SudkVmZpc0Jp0HrQk6TNJz+1mSwGd9U+2b3kekRDh3Y8e1CXpUwFdD/2KN7VUDMq/ANAlr/PPuAh0Je8BP4RbGPSMGDfPDzyoueiM4XPPU5LXAcwB1GH/MWbPqygfeeZUvuH89bry5PlLefzshZy2O9YVcWBWNQNPoQ6d/o0SbWbAqYwVZHLS2m1B2YAypJ6sUPiXdEn5ynIjnCf/Jf/k3PBvp4vsW2tROVap6HwYc0zPB4pvX76yrJmuiKEGbWGPfeLm52a5euHLyUIosS+kxtSHEhoRk1PPa3yYucH6rER2CyeGw+2ZlIEvW2Bq1WRs3qLABdLPQmsfv0haNNa5HiMmjnporkcbD46PtUNSh96rVgKYzK3BMlxPCCKGKRT3aQ9Mpjg7ky0yT7SuHOcNH3wIpqTQIcFRkHOsfs4eiPkDmxTAo4QIBRfu81ZKrgPf64WAF/L+Oh5m/z2Zhxd+eJYfMwEbxsDxeIL2TItAyb/rHPB32aW8j9eSLvzhhxAiIDMrcih+nUXvxzFJoxZXUBqwi/5ezo3v170OWZkEvjaG2C2Ig6ylOIIJXQvxujp0iI3AHVgf7xogsOZzuS/eUmkgzAQq3qvaWG1KZhfmJYc4uGxBgSO6NrRbbS0l8uG/f6SuWf1JW1YhMzWT4IVrz3OWFCwEIaQzKgtcX55VT4ceXEVnPfAAvt+DdX/G/V74Z3K/eb+nJd7vaeMc/wlJXTwLEc9ytdu4Dl7wJGmN7yGN+LX068Y5eADJ5/tn+nM9akzkaaQPr1iRD3D98a+3UuNvMHy4psrlcalOTsmf/bcfycT0lAx6AGpmAUOwv1kUelKuGKBD3Feni6K+pqSY4p2WQqEtU7VTyRQOJJXqao/bVH9O5ma+LvncpAJBxPwkBRn4Z6fdlfd/9xtNwrh186Y8ffJUswYPG0eayHMarGS9Dup6Wa9MAjooJJgvu5+QP0GowfpcKBXk0uVLMjk5MRLQYd083ySg0/XZR0LQmRwfn8rjx4+l3erIeKUss2NDyeXRfUWkND4vtYVVaRydRFZk3Pvxxx/rvUtL07J8eVze/826nHWGctptS6t9LN3umRyfNNSFjXWdm5+Vxw9fqhXtvffe00SViWo9hFqcVzKSypSnj9PjE002gKGB9EregYQInHfugefRrwFFWIh6Pc0qxr6Ux6saw/UfAXRJvsG/YfUEQGcrseR1o0BiUplK/s3xY66ob4d3YL7436+XVwK475DlnXZLnjx9Ic9evpIWgFkE6BgiQGCHkCcz6OD/icmKVKvorTow6xxkHc7FwGrteXmJcRDQJeWknmOANw2zSmmWLdytvH+8WlVlB4Xebdw2rsnJqrY20zg+hKagnm/AFOSDI1t/3ViaGhJgkZlQq8cEomQFl+HphbU+3BW+jRheEMh+0VXgo9J7MMXGZl4UobXMQ+9yJEGTUHGfCtBQQsVMz2aKQdlYY6qxpU8XVzOO4qxGLrC1tzLhh5t0wYHWtdwKLDn2P4IUYQlUrdO13uGc1XoZkkIU22pj3VCKJAAlfrwlAAAgAElEQVRixuRxPsk5egGrQwrrg3/5TgJCrgWBIIVkEiDRQkJC94KJ9/Lw+HXG7949TQL1zJFaUFID47gpZPh8TwNeSOt+hlItXjj6d3rm5Z/LtYmYRigozHXSEGyU1MnCTVPRzhdo04J9BtQiyKfg5LqTsXlhHAvz80Wcwdi7OOiDvhaWZJayNlZGSRLdLDujHmST7jkHbxnEuwCg8BnuwTVQrGq1KanPzUu+WNZ2SegpeLSHTD0LJv/FL34Ru9MzZh2EUKSLlEV7PYjhdwRj+DtppeS6+LF6kOvBFvmHp80kT/HghnyGe+EBm2eMyXdcxPSTdOyFlAdcpOUkb+JcIxpKuLY8UPV07Pkn1+ZcOEAijtjPzc8lCUI83/Pnm2eCY+C4+DfquQH0jI9PyXe+/31ZuHxFBugOESxgcBuptQHV6NETc2VF4+mgvJrLtaNSzix0fckXjiRbaGhSTa6QllazKNevfUdyyNRUJT+2NnHM4NGwdnz04e+lcXAob9y5peVvpian5dPP7mnLLljMQbutM8T1mULG4tiW8WoAlLwXzwZNY27FUlGuXEMf1zEriJtwuXItI0ATMhsN0O3J2VlLGo0TefjgkRwdHcvSwrysrkxLuXgir9buyfLV61KeuCZ7u9bfF+/FeD766CNdu7m5Sbl8bVw++O2mnHbgcm1Ks9uQjc3nIeZ6KIV8Ti1VvQ6KIZfk5o07cv36balNzwZHzpcHdI3DI018Ms9RHK+INYOF7osAXWSHgse805GtjU0FKJWpiShDNilvL5IPnlf7e8APYaGDxQlZrsmfLwPoRp1hfIY1R4Yr+BjK3TAJxMtUXkeeAyt0s3UmDx89lbX1LS0ArekAAzPQWC9eZGCH/swhIQLjrM9MSqlcUGu1lfrp6flBLKWnRw/s7Jnne9Xr+OBRFNSrs3As9QCGJI7JEP+I5gK2PjBsISFjQlYuLckEOrRo15s4jIT89UJAR0bGWm5k3lpaIVjgaHEj81X3ZQhER8wZP+eB9syUBIiBdDtW6oNCxJirATrP0L1mQYapC6b99c4fBBWCzlJ4Hii6gresdafuWQuYh3VO+9eGvnzwobe7fY1HQtXwNGrVABhCSMNnH4RzOmtuHCRA4F8tQZEaSFb7/Ka1w4Z2UQjlSWKXWtyVg8DYWxEIarlpXCceLn/IPKjB57zHAx/P9Pk+D1Y8c0geVAon/24vBHm9t7AkhaUXfP6wcixeiPo956H0nyWFPN+rz/BWgtBMeQCNCIAuV5ZsvqiADtoRAB1pyoOTCJg717+3oNJCp+uHmlmdtrRg0VAlI7jaQ8kOnA1UDVcOom3w4mQgb43jOAikvLJjWZtWo21qckLml5clmy9JuTimcR2Hu/vSajWVef7DP/xD7OINRVwhhGhdY1wJQSLPqXeJRuA4WMv9mElf/MyvPefgx+6BMvfdKx/KP1ztslHP5X5H/GhETI6/j+P3fISf+X3m3F+TOM66nRRmmK9fK7pa+H5e788ev/MKXJLHUeHywo7rSS9Ccpw8O1wff54hLPb3DzQ2pzo+If/Pd74nl1dvqIUO1QTiThFmERgbH9OMQe3zGlyuUGK1R2kqL4V8Smq1lOSKbW2Z1pcz6XSycv3at7SGnQG62HLNsXZxHIZDefDZPdnaWJc7t27J9uamZLMFdbmix3BlbEwmp6akh3ZMsDxJWj744PeapIFYLATt+8r6eDYsdABxAHSrN1b1X8U3XwDomBSBfTva25Vms62A7sH9x2pVggv49u0VyQy25aTxVM5aXZldeU967ZQ0jo4UQMBC9uGHH6oLrFYbkxt3puU3v34hLRQR7p7JaaspjeMDBQyzMzWpjlXkuNGQ09O2FAtjcvPGW/KVr3xNJsbRsgqu6vM7O4q3klYP9vbVRaw9lh2gA42wsTufllQ29BlcoqFIt9VSQAd6GKtPvwaO+M6LAB0/TyrqAOPYN1rQ/m8BOrwP5wS9oUGzAMnJkig8R/5fgKijxqE8ePhYtrb3pafxnLDCIdc1jvu3QhsAWYyYSimgy+Ys9jSqQYf4uTAW8j8qRn7NeB4jLASrKBIhQpKoVh+AxS2TkZnQnxvJFrTQofMJ4vdgoRsbK6mswa0eQ+C9MzNzEQVFv1ydG1cLHQWXWoRyWc2ey6OSPVyPIUuI9ebIYA1shGKtwZWRtOR4q5sCL40BMIsYCUIL6VppPzMrBhcoe5p5wJAUMhT42aHrzegYP5keiUutQpoAiZi5gZZ26AxFe0SeniDLC4HDSHG3GKaLiJqbdk6IZQESh5LPZrSHbR4COZOVQiZkxmB+uZzGQSCOK6Wtd8K4Q4BsDu1O1VJpGqqVD0HjYOtNSnOtuXiZfGFdIHBss7mM5FOWCYm7kL6Ry6FXbhaelgi8mmCxavCcIwUJQRYZA4W5v87vM/eA9/M7f70HaEngZvUJY8DDJto4fl7j8fe9ZkUMdX7g+uyi+bKxTE3ZyRRLks7nLX0HKeHBNe5BB35n0OlF64B58VBB/LCwLuamjARrGvaRdKFWKNA8ADdi4oLTXsMZXGZnEtDxTOJ+AAlovSgvgfNRKhU0eBfWA4wBwvFv/uZvIisg5oLrEDzMwrgxqDB5YHPsSxo9bzEuFNLS9TFzh9Wdi4EvwS4BkgeiHgji91ihOl+v0J9FD8R8oo4/V14ZMV4T18b055mMM+YnLJNxPkPbgzuO0SsrfGaSnvlexqC+Rr8uXji5FkpjDm1E9zLW03k+vKD0NOjBHufoAbUXnPj84PBIefbMzLzcffcdufsums6j7ELs0tR+x8OBjFemNBMT/MayXC0OTLOfc0hYERkfT8n0ZEHbXSG2LputSn12QdIIK0igkmjPtH/sQLbWN+Tx46dy5/ZtefjggbS7TQUlc4uLkslnZWl5RYpaImQoWxvb8tlnnynAAHg566BengFPCmrQtP1fkjtv3BRkzhpciUN/SGfnlI5QDQDzaxwequsO7bkePHgk29s78tbbd+TatXnpnJ5KNn0gJ8cbMjm+JMXqjKyvH0llfEru3f9I9vd3pVIsS20qL1dv3JBf/e9/lcOTY2nBktPuajZrp3sq9ZlxmZgYV4W/2YDXYyCLC1fkj7/9XS0no5m/0Zgd70v0R1XaRpeIvX09616BGAZLvJa9QHy5C/nwtJzcI3aJwPogFg3gyNMt+fcohccrQ0lAh1IoiHODgomiwv5n1Nj8+fYGIX8fx444tmfPnmuioi9ZwufSasaxg17a7a6sb2zJ8xcv5PD4WL0o6rJWv6vx7EhmwXKpNU2sfResgPh9EOKkmYHNMfN9uB/PSeIEfu9pUduDoV896hqqkE3JwuycdSRB7B4AZ8YUXZzJpaUFtQzrOLW6QFxjFZ/Nzs6/DuiuzU8MSQzRAQgaD4QPXEfwIeudrueqt8QoLnG9HwkIqIXT8qdM2aSJLmi0COEjPZbBamavi7NkuPBk+AQZ3HwAuiSxedDhmb4musAfnhZtY9NAb8nTlpaCMFXPsgyTat8ocOcPC2r/qaUmdE+AdU+L7Qb1iEkkaLyNDYKbGJdEDbijdGgr+YIjrxoZtN0QbA8mzDhOuIbtZ6CMAzAe/wJjl3J5GSuVZKycF7Q6HPbhPs+aiznSDkFgsZv73Bq5DGUCn3MWMV9YOAG8kus+ah/OHdoQ1eyvA53A8hXILhy82N1gY9FvrRgjzeWWwxISILB+WUkV8hYXGVqYZbBOrrsF6ZU05q0oBHA8yAQWqJ+mvUlDhxIdOwBHKAPCtVQGjL0ZQJnBjps73srWhNpCAawQxJG5Yhx4P0AZLBMAbjir2imi15PdHbhcO1o8+K//+q/P1YfEvRB8uBbPwPW2j65EiPX0s04XsFtqQfG4ZIlnIBiTB2oe9Hghk7QyjAJH/jPSAdeV4Ing2Z9p/34KAH/+yDz5LK6jVzCS704KO/8+zuvcGXeKKK/1fIHA14Mwhh4n14LtEf0aJBXiJF/1dDhq7uC5h0cNdQ8tLa3IpdVr8s3v/LH0W20FdPheE3mCy2esMqkCcjAAoOuYi1NbJplymCsMpXm6K7MzY5JO5TV8od/Pyq07b0UtsvxZjgGdubTazbZ89OFHcuP6Tfn0k0+k27fg7trcjCr15bGKLM8tyN7Ovjx79kzfT1rthFp5eCYBHehZa9GNleXOnS8P6NjLFSEKSBrB2T3YP5JHj57I+vqGfP0b78nyUl1ax8eSln3pdPekP8hIpTInG5snAn/U9v66nJ0eK6+ZrldkfWtLdvZ21fKPAtxoW5ZKDySb70l9piK1mQkFnOvPeupBqI7V5Ic//G8yNVm3BCbGY7tSXqOsdNjL3S3LHvVnDR4IrIePJ7tIRnlagSUNVkn8IFsUfCJJ435PL/o9eQ8SFvA/LGiwovInCeb4N2W557vn5ELAG7geFtXnz59LuVyMSqL480fgz/Oj/HHvQO7ffyiN42PpIG4tVOiAPPbnzM4CAJ36Y3XP5uZmDaiFuE4P6Gidpzz0gI58iQYH/x7NbEUNuwDowMvnZmcVH2CPVbBn+no+NP5yzuqOEtB5mYLnjHS5ri5MKlgkWsXvsNAhLkgTDdCOJ1gYkszOrHpsmRHX+eGGeWFIockYAEAmz2gzwZ2p8CQRB0cN3qN4T7j4PefM/mTs+ixX2433A9xAu+n0RHYPGnLS7Uu3j2eEzNwQQ8eEjyRhegbsCdDctwYH8R9bYuk4woWRyRzWtSEAXcgUDv966yeB1HDQRwcrrTZtzwp14SKmYOZ7Etgwb+6LnGSknMtIbWpcykVNjDYnuWbimnA3q0wYgwPZPCAUinT/UNAm7/F/e6uaJ0K+2gNEuo/UksVCvqGOHJkX15hr4/eeTGWAcgpwsYLpMRNMiwhnZQi3K2pJqVKUlUG3fS6Ok8oBx+X31LtcSVd2XVaFglo0ghUB7yV981kEF/ib8aharzAoL6Rtzp9z5t94P0EcAskBuAp5axOzs7Onlgy09/q7v/s7/YyMBM+hhY7xPyYU4ZoPml7UjcQUGJsfLNO6azpGBrzj96QFk2tP4DkK2Pj95/4RmHla8nuM372LmM+IraN2NYWfFwweCPJ7xmkSbHhrRtLKQPBLuvfgnvezjNI52nZZh57v6P47Cx3XCGCe2dGerrxw80AmOdek4PeCpHF8om6ixaUVmVtalO/96Q9k0G7JIGTqoZUR5zJWnZL5hVmlHe0S0e3odQboEFLSl73tZ3L1yoIqRMip6HWz8q0//l7EO/x5iQAdCrdqr8q0/P6D30ulPKYus0w2rcJ+ql7TTFC8d3F2Qfv+IkGBZUtU8AVPDdcBa4O9g7Ua/Vv/Y4DO5BTOLGLR8C9c00+ePJe93X35yjtvy8pCXZonR5LNwH26Lc3WoRTzddncakl3kJFhuitrr57p/cdtWBphfQU3NpCsJbwySJ6ztRsbK0s+X5Tj/aGUy1UpF6vy4x//TCbGp8/VFfVZHaMAHdZxe8OKCntAh9OMtmdsscW157mMaM11r8FewXUMSxreBTDP+LuIl56rh+p3N/49OU7wFmThAizimSyjwjPix+bH5eUzz1ySF4BdosAzkiLQ7osZtHwOn4F/+TuskM9frClgB5bp9kJYTDinGK+XaeolQpYrktiK1j1D3f2hXR6ei+/wPzNNyWuogFAOMHkhuZ7ANZpQEfYRXjSNNURCBCx0UBZzoJWytuNDQoTyGow1FHr3cx5pobsyW1XO7TVeZZDaYzHE/gT+jmrGXPRzAj+AAr/1ZIReWOp7MoHBaQ9MY3Vary64q3RDQkweq87zuUnGR6au7wh+cGrInjjI8Clku/2etHsD2T86leMWmBtLrZjFwtx/cQsnvtcTX1KzV4LFbGj5Yf0+mGQFXRqCiAxWJV3bYFUMFTeUwefVFE9xGq9oP22Q0FyJARDgXVFfOgpjtLuyZ2dTWSnm81LMZ2VmqiL5rKZ5QB2QDPYBbdtCwU3PBJJWAQoZz0xIWF6IJw8kD3P8uVkbk4LZA3u1WkBRgBXNC0JNOmCsTliBYPm0PsNoq2IZSjZ+lJ9RJ7QMc1nJwUqnqNfaWOHHdzVgbFlyPlb4N7b+kr5MAHa1iCaZFcA5xs9rCObOWVJCtpLGpIa4R64r1oVgh88gsMMhB6AD8IIGB5cNGCgsDrdv35Z//Md/VCbNs0wQyGxXMh0COt1TAPxgLdf3BnrUuuEZgHzNLFFQx/PsAaoH3HyOn6uffyToXfyspyvPL/hcfk/6SSoVPJejRA6f52mZn9Fz4J/vlQU/L0/DXukgnST5AMdKnmMbEtoJafeA4JlgWR3XUQfPT4YYeD6Lewk4qQjwez/m3b19FQLo5TpRn5b/+hd/rq6jIQBdKA+i8RrDoVSnaypU1OXaMZerJoeBjvNI+EF9tZYqhGftprRaA7n75nty+eptkRC3Omr9kbSj+zMU+fSTzzSrEmPv9vpqYSuVAXbyGtoD0Ac3K4LeCehUeAYl1SsquMcyXcty5eqKZrlSMfVyIgluuAc4r8gCxr9QiOAObhw15O6bd2V6vCyd1rFk0ojJacpx65VkhiXZ3x9Iq5eRk3ZD1jdhRexIB0o/xp6ytopa4d+ij1BTWaan5iSfq0qnLZIviIyNVaVYKMkPf/hnMj4+YV6XSAmIszpI0x4wAYAj/jAOmwgKeCat64gM2iSIGyWLSe/Iikd8ImgI4IvZ8KTNJA8ctb+UvfwO+warH/gRngkl0v/YfoR4+dcAo8nbmHfbnfGcRME34vOmpiZlfn4u+p70761k+B3uX/RvxR6rVRpxaAFrqOs18F58p/JHNw7lyoYyNl6VickJtaQJCgon6iOStsyyF7fqIuDm5xg/90zBZmh1qq0nU6bYTFSrVioNyrZaHHp6FhBHOjFRjVzpNIDxnON5I2PoLtUrGkOHHzI6i+exRdVkgWC5yoU4Na9hK5MMAXtEvRygZ4AkFvTWVGEGjR8ZJqjrAqHJTFMImlAnTDWgEDfjGRYXzh/gYsaKk3rBkiRyAoezfl+299HEGunyYCfhx3VE8ATrwQsZ9ShAZ0DwfLFIE5wGwHQ9w7qa681ONfinJmmExuoRMce3RTXU8JG2EVH9mMAOAtfWEKCngwrZEMTpnJW/yKRkspyW2kRZw7ZQIFqZkQyl04+DvS8SyhQyXD8v3HkIySz4t98jfgbwmclYvAyfqbWA+l2NI4CFE61RFBcHsO8tx6OEaLQfaRTDtuSVuOMG9Oec9NMi+WLeABQYh7Nm8n7SqgcCNkazQnsQymvYzzVigMHlSsHL9SQQ4d+4H8oR4yJIa8kkAda/wufotXjz5m3JZVG9v6Rz3dmx3o7Xrl2TX/3qVxp/5H8g+PA/GHbMhMxKZxzRwCffG4Mus35h3rBoon8naRLXeAuVP5c8f5wn18wDNAoqfkaGjGt51s8z8ziLnOtE2uG/SdCWPJueD5CRe6GV5BN+n/x13uPAa6gIe97j6ZSgxq+Nng2c9yC0vOXFnzFaHEaBU64RryeNYU2OT041TGZ2bkHLUvzk5z9TSwMAXVTtPmTrjdfrGoCN5wDkAKxAsGnnkjx4c0fGSlnpd1py1DyQsUpNlpduyNKlVUml4g4R5whPBae5+FODlLake/HsZZAn5iaEMANdUhCDjgEKvMUbgI6yhHuNeYKmq9UxmZoeD10u4hg6yhn/b3ix/mPlSo71PZub2/LkyTM5OmrIV95+W7qthnTbp5JDO8R0X/rZLTk5QFJDQXpSkkbrUHb2XmpBpGEfvclh9empi64Hd/bA6pYiaQJdNsqlqfCvuYjHqhX5/ve/qzGwANPKq1RmnU/TTZ4plCbaWl+PZFsE9rIZAwUTE5Hs8/TKPSH9cE2g+AHwYC0Rq8XEKQ9OXttPJ1v9c/k7gBwyXPEMgkT/DHs2AJCBoPP7ExuKPJD1PGdra0dB6Ows6HXm3Hx5Tjh+0BFahD15+lxdteYuNeumWtoCXfFvBWDQ/hFEl07J+OSEVKpj0gXICgWvGaaAMVHpGIVDqJRxjrxGFZTQIQfxq/CXTY1PaGKQhlExvCjd16xlZJ7DGmn4yhIovCy8ENDBQseXUqiRSVl1EEOgMFvmQiN3CF9FmVHFfbtOLSgJUAQmaK4eQ9w9FKJkYHj4l4H/AHJapFgXHhX3reExuAsmpIukwthZ94Jwsugkg07KbBX1WhC7PhOAFVlevb7sn3WkcdLUIHl1TsJbh2ePCEj1ROkZvwcw/J1y0gM4G8v5NCyU04B1TAPkEXge3qs+fjTyhXZrJB+9PgP3rBuMxWWZxqNuMtXec3r/MIcioXiWdq2WTDYnlYLI9FhRyiUkbMCdDuDT02QLD9CSwlBHoVbAYLt0Fh0eJDaZV6IkWHJWLdaE00QAzAMHyE50IFhLGtHYRiWUtMadAY4ZEVuwvlmMAYBNo4qZlzZus8/CQBUoYm7oeqKumoxkEbNmlvXzxYAjmkXx5bidGvfVYsvi7hIUzlpyIVjoqIExzlSFv2qCsWtQzwvbviG0AZnRCYuV/5sgBy7SUqko16/flEK+pIAO2Vd7+6h4f6ZC7d69e/LrX//6XCyMB3TcKwthNTsvrPAArHwnlTj9V88MMmwB6FDfztaejNiPM3lGsG4EZ2TQHjSSFyQFg1coLgLvtEgrIGKSSrB0kAfZO4NylyhWzrElAZ1nzh6AYozUuL37PVIkXGkTzue1sQfhzYLjuBf8lOsApVl7DGt8rCm80ekPhd51N1xvYa6/B8S4B8kyR8fHWpqiVp+VUrUq/99f/f9aHV+0TZz1o8S/4B+Ts7NSn6mFgsIGqLQaPuizACF4JsXiUNqtUzk43pXLK7dkcnJJLl+6bfGpURzreQiAmDy1Qg1Tcu9TZLpuhe54VuAcblNVNPoDqdVr8mp9Xd+twhIuqOFAulGinbm6TD5ZtwjUCEPB5NXVa6E0z/lM2xicAECYZR4DAKA7aZ7quQWgQ9kSuPO++Y1vyP7WC+n1WtLrwNU8kGFmW04OjuTkNCPFSl1avZa0usfS67VlqlLWUki7e4fKZ5Bg1O/l1CuA1nvY33F0tMgWRAZVyWkCyLz8p+/9v5KDK1vPGPeZsdDn41Q5hybKgbx6FSWO8SxBO5+anlZQNwpc+POkvCzUOtvc2tT6lcimXFxaikIXeLaNv8VnPT7zDMuwL70ihfWEBQ0/yd6wvN9AS/A0MUxFz6fxFjt350OADCANZGNjQ05OTmV+fjZKuCB/tvNpoAhjx3Vw32/t7GlvVozNCgibN7AbgBV5lK4dvgtdIKZqU2r5hPW420RXFZND/Jc8IWlsUP4TrOzcD8oKvT8YMlBEG3hmtl7XLhAYE2S/ib6BdhdBBxTQuPEF4Eyz9lGpvBDQIcuVgMsLdv+7JxZq9N6USGLBkVIhFDQPz+B4HwXLKGYeC1AjGC5gUhiQkDyDY705z4DNZRQIEw1xJS3Hpy05Oob2GBOstyiQKDi+UUKGBJr8jgfQg6Ikc08CJrpOGNcTEU5g7tFholElCBCbewy4KahAAADNxuhxiA3oVcooSDuQ2nhB8hmYfGEJBcDonivo7C1REWjV3r5preuW1ABDFJ7V9YkA90CzfCGcNJs5mxHN61GN3QQtBWLMPNQZDDEiAy1qiq4gPIjmDgS4QBHqHuoIqbXYDiLSupExjDI0AINDtVZmNekAjNQLcdIMlRbOB+/zzMRf5y0zSUGKWBwKVZUZgRGyxIXOE2A4mNmZNa45biFLjYId/3q3K8cNxpvPZ+XWrdtSyCPRoRwsdDsqABFTAq37n/7pnyypCLFLITs2rkUHixvAMdypZuc1V5GBVb6LewPgzfGwF6end9KlpxdvkeMzyfjJ2LzYHwWcvKAg4FVBEPrKWohGbLn31yf5By29ng/5c83rPS8iUyZdeCDvn+PnzbmRpj1fSj474h2mLRsTD9LzIqEMcENF1fMPL9B8+7QGLHTtlkzX6pItluRnf/XfJYOwjwHqullChLXkSsl0rSb1mWnretJBFiwKqRvQRxxYq7sum7sPpddryuRURebq1+Xa5fdkZelGmNrF1jGlm6HIb//1N9JqtgxQIAgim1UQomV1sjl1GT55+kTfiyQfrIvyjnCWGE9pgM6yvpHlWq5AybmmAC/JVw08WKwwsvuRoIYziPPaOGura3B9Y0Mzb+HOA9C6/9mH0jg9luPjpgz7bVlerkghnZKz056kMmVJpYta2gWZv+/evSzbu6fywUcPtE0axqvxUVpCAcpcWsoVuMzy6pXIlRDovmSAztovRVmuPc0oj88baQZjhNsP4Hz95VrkJsT6qbzIpDVLFeEYtPC8xp99cW8E/vd6srG+rs/E+iPG0q+dB12UpaQzKHb+fHg6Zw06WF/Bj+jF82eGz6ac5LMiA1KI2U3yGVrc8C/mi0K8HkwapjC6BnBD1jIAHfYA2cVwsUe15gD6MlYImIBOxwPLW78nuXRG6gDJ5bKgO0cbMaUhNhlzoUWZmMnPBb9T6YsVimDICj1fPS2z2wWTXVT6ZdOysDgr8/MzgqLDSL5DQg1YBAEd93pkUsTlmbFzhYU9g2S8hte2Kby4GV5Ymp3ILA8eyBC1JsGN3xQyNs/4KRQIsng//k66wGBtoDWQ41WBlA5dHIaIgxjKzmFDOp2QChlsempZDPzVwGlIYQiuYQoez+SpMXoBxQPg3+8PmD84PAycI9eRgBeHnBY5XRMCOoLm0Fw9trzEtc5AsLhH3fJa2sRcdpVyTqbHc1ItQOuxptloHaravyYQDJXpoiMGQYE+RzUYsyb692lNH5S5QVxcLmvfRQktNgZ12WtMprXEYsV2XefwPk5ONWl1P6BeXA+VggygaUyPAdgBQAi0Q4Ch8H48KxvKu2RyObVOakCLZnRaSR4vdBV8MsYnsjiCWcVFqenCSgIRChXMVRluKHyqBzi40QiEzAKJYGoDdAhsBS+nZZy4R04AACAASURBVJtKjj9zeA7ejTF6Cx0+u3PnDY3DyefN5YrgZggomOhx7d///d9bnFJgVhB0TIygAqZxLOpqDUW5g/LFeUbgDmVugoXEEiXsbCfBsad/nmcP9ngWOB+eB/IPMv5RgojdX/Q73cuMWnR4L99NJsqxR2czWJVxvY+X9HwiOX6CKg/OPAjk3Lxg42d+/v46H+9GRq9WOKekRZ+70izkO1qINMT9eKBMAUK+w3eipVOjcaRgLV8ekx//9C+lnMc5YocIy+rD83ENsiTRexSATuvUaWccKEMix2cvZXvvgUiqL9O1Mbl94xsyOXZVlhau27LExiX9k8LGvkwLCuJ+9PsPo1hfuJvwXtCsFggOIQHIYLRiwiinMtQYwFDcIcrKZayXAcKKArrV1avRefF7aeMIFrBggcGkYe06PjHL+vr6K3nw4KHs7u7If/6T78vHf/iNbGyhgwKUx56sXqvLZAH1JlNy1s7KaRMWzpYsLc7I23evyMd/eCL3H6/peQRNwTIE4JDNITYQRZDLWtoFVrpsIS83b92Sb3z9Pckh7k6NyMZP9w8P1G3KEAvOA7F9+/t7WuP0cP9Ar4Vyh/mrmzSbkYXFRV1DfAfgAvoAWPa0GCk6qEHX7WqsIsJPcF1tbnYkoEtamIwXWAxoEjzjXXg3YugAtlDyY/RZMJBNWh8lGwka/TtAk0iowQ9cxCyzQnojUMTcoLCgFSKshROT03JycqbKLoBeBHpROiRkDEd4JljtsK7Tk5NSLha11icBnY/t5D3kEZwPeaPPcCUPJQDkv9hDnAEq4JwvFPfFpXlZWJiRku6rYRgfpkRgN7L1F1yuXrMleOKG8GYyFywis8Y80FGXHwMbE1ld3u1KgkgCNywYmTsXnmPwwgS/4/3USPk8ZE+dBxshgUBBGWq/9OX4rC17RyciQ2vtxR++BzFcXiPXDYrcwrF1ihvJ+ScJnITG6zyj8cLBCyY/R52HBvXHwFLvCxo9wIsF8RtQwXX433riWjkMJbIBGIZZ6GDaLRUyMjmWkWoZZVNCYeQojsOYS9JFbq7QUL/HuVE5XtWuQnVrEzxmiu9qprD9wNhMwKiMQnNt0WfPXK2aEayJEObms38tRpBJCQQEZgW0NmyaGQQAhJjPKEPTavbRZ0BTvl9rHkgPvE1QmvuRPx58JPeHSoqZ8y0+Q+snaiatCWsFf2oSM1oDY0bs3HmN1NyTfC9/J5jDfaD1XDav1fXL5Ypq/bgOwc1gdmCiEMp/+7d/ey4ODfeB+TFGJrbER8tjYQ3B/UEgaXLa4nps3qF4dgDGHqRddEbJU/z3MUCMwaE/Qx5M6eeuhzJWVp+lxo3zMY3+XR6IKf25mFaebYUarswS99aDKl7racSfY88z7WjG8buexyXBZ0RTWgvRaI3vIF2QBlgeQU8D44pdgWq+h2CdvBGCqNE4lEm0hCqPyX/9yU9lqlqRnlrfzIoBqzaeWZ+Z0UBzFYaaFGEuJgjWXH4ou4cPZPfgkfQHLbl587r0OxX56js/kPmZy7YcCUDnzwwUtIf3H8jO5pYqZGp5Q725rS1574/ek/qs9SA9bZxpW7AOSpb0rfMKgZ/yt+DuwpmgdWp8vCpT0xNy6RL60L4OMlSGaFFIteFrAhBYx+lpS07PWlqQ+9WrNXn46KHsbG/Ln/7g+/L73/xatnZ3pdeFsjiUleVxWZ4rykkzLaftojROO9JuHcni3IT80Vdvy2/f/1QOT5BUZ8ossouVJ2sFB9FYwQJQcSYnuWJRbt2+JV99920pol4pxjQQjed79OSxlqmgYma8XmR/b082Xr3SPev3zA0KpRpKqpYjKuT1PvyO5zx8+FBrVcLi6S1kHtCBXyG+DPwS7xufjhMqKLcY65aUVVTskucY1wHQAUQh45ZAhffHIJ+JEbFnKXl2NGwoEQsPpRWADnuP+fq+tXi28TVLUkPWP2oLYs7V6oRsbe8qn4SiwB8tBB/KD5H3ETugZWe9VtPQG8T3IxPbu1v5Po6ReIlzJP/x4Rn+HvI4lpvhmeUeIb5yeXlBrXTIgkWDA8RkwrviwSHWYnq6Hp2+6JeVWlkBHTW/JFPzBVz5Us94/eayvgstdDzcBAlcRA8OvaAkQRFYeA3Uo2BcRxclx4KsPC9odKEBPoOwgtVma+9IOoOMpJEw4ArZcgws/Oc1B8xpFGDzhOi/T2omJJQkSLjoHs7Tx3mxYK2lbYYCtep6QIJBiA1EfEywgsFsnAR0uXxRCvm01GChKyFhwkAICzJT8NAkHBE8MmGZGKPgL06dN36ObC+zwqGALixrxowRTxIyd4Lnm0V3+S5azlAmR92mADtDaLg5iyt07U6MFnIhOSRkFsF9GxQJLdDMqnSJQq8epHN+ZHg4rMxw9RXvaaHjPntB5a3DYCCR5sd4yOFQ+2aW8nnz+rBMSCi74IW8fxYF0+u9U1Pyfxh70x7J0uw87ERmbLnve2Zl7dX7zHSTw5me7h4OhxqCIkECEkXyAwVYsGH7F/GDAQGGDMOCYAqwDdiAP9gyRYgazvRWXd1d+5pZa1blvsRuPM95n3tP3MoeMVCFzIy4ce+7nPec5+z12kgCdMMcL77njKpNKxwY3V//9V9nSg3GhPuoWwQYiKyJkfZQnk97HcfihbUVtO2audZM7+scao0ETnR/AZNirEnRYhrPbeQHskoL0JBPpZjPCJqi4IlzIz2kMAExWvGeIhAVY45ALwIF7X9k2PG9yNPEx4o8ou96nZ2QJad7RIHG74DIC3UTi9eIpjAPWNq2d17a5OSUjU1N248/+ZmtLS+yNAj2gqAuFVddXF5iPFuzecKECcbQdeGyRw/knj3d+poWukbz0JYW16zXHrWf//Sf2crKeZ3qvk4RGf9Khc+vfvmltY6bdBuxJ6b16A77xT/9hS0tLzCrcG/rwO7euUuXV4PtmXrOy5I1NlrTQdOgZQC68xfOsi7Zafw5UxyJWz17sdHs2uPN54YKRwBFT589ths3btjz50/sF7//c/viH35pz1+8sF63bsO1ur3/gwt2sH3TBmuzNjx10Z692LWnT+/azMSgffTD9+zqtVv2bOvQuik8odMboMtYezFURScN+BkGaE378Ycf2qWL56yGuqCMlzaC2zt377BjxsWLF61aQwFn8NQurYlPNjZZVxCVGBhRQlpwS111eNjOnTvHcw5egDhadLyQS1L0Jv6H8wR+hXg0hNzQXTs+lgGdCOhkSev7MCl28Xxrv5GwgDGoLVeUgxl/JE30d27qv3+KAy8AOpRCAQgFL4M7N/bGxvM9YcHbxGE9Hz7c4Nyg+CLTFWATx0gKrcafg0FXEtkRqlSypaXFLNyLbvTkzfGzo44Ojgv0WZE/REVQzxGPwZzBs2GVlWFAPBWlblbXluhyZa5CGx4bT7qJiU/goada6ORyjSAtarJ6X8w6FtWLm6a61wRjQfMUcRcnLOZVBG8iEAmQIqMV+MxdSCkFGb7D9MoETqlkzWTlOjg8tpc7R8bGTwR0/UCNin/uBcnuNRDKghTBWvSXR40+AkL8nmso/ZXro2AsEnZWMziNq8uWUqloMXm8txsDkKFFKzX+xe/eFh7zK5NpgDmjTU+9VrbpsQEbG4G27BrLIBInCi8wE9yBWTlUct1lmgnYNCcXNt6PgoIuBaJ7HTgtZo9xMnoxni7FeGXvMaPVrXYDZcTJpS4i3cEkkB1E8nlpo9wKpmByxEemeCRKUc/Si+teFM6ZIpBZajDk3FIW96ZPaUnxZjrI0B4zxoBEleSmZ6wcu6wgMSXPdJbipPuDhiLIEAgSnfvfgwR0Fy5coHYqDRVFPKFxg6FDGKAWnZqZC2zJ5QomCGGtdciEYClnsMpedUtYXrZHFrq+8x6KfmrMcT/jemuuuq6onBWVSc3dK2inV7JyRutn3F+to9yt2fwSoIsgWp9J0dR5jUBTj43ASXOK5zuuZ3xfIDny0j7elqyNRb6L++k9nRPymeSqiuuqzyMgxuewxO3sbNvIyKiNT83Yb//4Qzt/7lzWwghav8ayemaNwoUFfVsKIfBEpGq1Zw+ffG4vd25Zu3Ni05Mrtjh/yX74we/b/NwKOYS/+nsca83QdefzTz+zxbkFOz46scODA4K2zceb9vNf/Nwmp8cJtJp7Lbt+/YY1YCWEqxXZ7ggATzHCEqS0VKci2wgcXz+7mkqWvMbC/Ox75hXdxZ0uitOa3b2zaXsnXjplYKBnT55u0j195cpFe/wE1jCAijFbmJmzTnvHXt7/f8zKk7Zy/sdWqozY9tZD29/dsLfPzdmvfn3NDk7Al9wlNjw2acMjI+Rl6EYBAFuBpWegzJX6+JOP7MzailW5XA7oEDZx5+5d8lcUDh9DdwkqyeC3PXv6+Ik9e/qCdVL9/IES2rQgDY+PkyeAngGm7t27xyLjAD7xrGZKSrfHVmSIoYP1B+CoPupdIvRyeZu7RnV2/czk2ai4XrSN76CEEjJnkRDB/rrKqghueJeF6ELS/9K1+BxKe/GF+wLQAQChPlx0TUdAB94Hd+vJCeIfV+3kpGk3bt5OPNHPVTSw9AGyRC9QFpCkA1nkIQB5P2E8i7Xp0otgnd2c8i5V8fyKj7mS5GdOBgSAbtCg8IHugVIloGv0cmVmawJ06LGMsUnWfCegW50e6hUZdWRMiLWJDDjXwHJABIHPDEa530ruNhOjiTEk0RSsyWcaREEL9bCovABxtBAI0GVIOFlrSgimF8IHoOu0rNEp2dbLA2u0UiZJ8BNkxJRtk+w86Y1g7ZHgLTJ2vR9BgMCe3pNliIKF1eDcupSlE6XH0cqZfmeSqorkqmZdAqiIyariTgAYdHGmLBp2plB5YzSk9/VA1fdabcAmhms2NlQhswAzLfXAHBxEyYXJMaf0bPdeppIqgwg+dtDjQNwzaDtd74agdXeawYFPWUucp9xSXteNNMPgVHTsyLOc8k4F7qIhwaesK7iKRA8EAalFFZcLc0lMRGCLjkMpFynbmgeKcWyDpmBkHTwJYZFCEZjz/qmOXotJBSVqvAIW6t2Ltcvi5Fyl5j+dMwEYisLgxsTfshbGa/E7DjdicIaHxpjlCri4vf2Sbio878233rJ//a//Bzs42rdSx+uZ4d5irnnQvCdGkGaTxi+ww3UgIHVG4nFrueuVVjvydKy1l95wagVNJBpJAFku9hxoeUPqcrnO5Y1ASdZ2rXd2ngrng+NktnO/y1TrqX0Qn9C8sv2RuzLFgmrtM0CnzjSg79RRgQB9IPVxTuOmMMuUJudPPEMhm9+xhNOv6FLnSOMSLy3uNQRAnAPpsuygSWAvzi0CUXwOoQNAgS4M45PT9u4P3re333qTLlWVX2A2vJmtnzlnQ8N1gn24W2EJ8HOGGLqO3X34a9veu0cAMTBQtcXFS/bz3/8zmxyd95AIP3x9JRXEPw739+3al1ftwvkLXMOHjx7Revj85Zb97u/9jCUbQIvtk2O7cf2mHR81rdnu0crvayNLFsJHfI3rQzWOd2Fxjv/zkh+57zc/t8i0BZSqWLs7QP62eX/TtpoQ0igsX2Y0RKd1aEvLc/bi1a61WgB7o5zv0fGB9TZ/be32oc2eedva1bM2UO5a6/iejQ/WrVUasucvG/b46TNbmJu25fV1KpY4Aq3moX197TNrNw6t3KvSyPHTn35iK0vz3iomKacIBTo8atBdOTI6ZvMLU7a/f0iAVK/V+fvx0TE7UZCOSihse2KDZbjLl1iyCPeGZQqWN4BCdYdRpneU4bCkwcU8Uq7ZKjJcR4bTeRSQy40OkXYjiNH7ToNe1gklSwCoUG4Dz+8HdNpPN25EABfBW1ExhMse72Et8B+uZFje4tmIVjMouDdv3qTbF+N48fylfXvjlh0CyTN5LnVjCGWrItDCNbEMjFvnUPIkt8wVPVj6voBZhkcC6JNVL4aqYYxQzKPFD98dnxu382urNpWAPRIEsca00FUgy91CCL48PXVKL9eVqXovgo+4wBGdx76fjqS9RZAOr/A7ugnBD60YiGiRECOPxFFkUBHASUiLAKJFTKCKYBAMlsYbMIEcgELBByjaPTyxnV0UgM01SX0/zve/9HsEdHEukcDETCKTFqouAgSNoQ9Aey8HL60hEACuk/q2SjgRpDHzE+DIxSpAIoEimRgAUZVFejHuchVN6gdscqRmQwiQVpo37GsCaCllnC2pUtKFIrc5H7SIomUhZaqmGjkep5cXn430oTXV3sFaSDCeiqzyQIQ4nAhwNNc45ygUI4CO6fCR4TDRIlljdehkwZRQjAAj7nFkaPo9A+jJGqnECBfyLujj90QH+J7WQKbzqNzod62jrs+VBbPz5y/Y9NSc1etoB9O17e1Xhh6H2JN333vP/s3/9D/as+dPbLDna4x7KYYuAjo/yzg3eWHhaD1jN42kVUQlCpnAfl6x/2hz5OAuBlIJwEVwlTM50Ktr4EUlLr4Xz/Zr76fe0kU+pb9Ps4zp+eJFarkVLQz4vkJF+oRR2mddK1rJ4oWhTIWWTJnyU2iNpzm9Bi7TWshaGPmK6FUu1/hZZnVJcbX6G8IVQghB9MOjwzY1PWuX3nrb3v/B963ZOMmEE+4FAXN2/QIBkteAO8kAH+KlqrWuXb/999bqvGJXhG6nZCOji/Zn//y/ttHh6dTGzq2osBRjDlm8Zq9r+zu7dvPb66wbtrq2RuXn/p27du36t/bP/sWf0ZLErOVWg306X77cs2YL1jmvQkBaU9H71KkEBcLrQ1VbXJqz2bnZLMYz0kPGT1MXI9yk02uyzlzzeM92mlP25NmONdroqw3rWtOmpsZsb//I2m3vpAKXbLfXtsEX39rjx/dsaumSjcy/zQzxbvOxjdRG7cnWnk3OLFu1Pkw3aLvZYeUAJnR1O7bx8K6Veqjrd0jr5C9+8QubmZxyno24s91du3Hzpp00Olar1qxWr9u5C2v25MkzAiSWaKkkt21q3dcz7FODHTfm5xYZhoEX3Niw0sGKhd6uiKnFPKS8iXa2XrywVy9f2XCtZmvLq1YayhUsgIWM5tKCRmUk8tH8fVfKMV7QEIBUdIniO7DKSXn5LwG6yJNdUXSwCiCK2DzQUqR9gS0oJEj2wDi8y8K0PXiAThH37OD4iLMhX04lcUQvGpcsbVg//Mff4O0R0OE7Utr0U/OJ5zrKK/EeAUE9F+MD8M2ND84TZ5Zn7OzKsk2MjjAMCfQJGYZxUG703MIJkH4qoIOFrsgcNchs02hS9+BzLgBrxEkj93ZHYIaqX9RnRQmm18iQRBxi2MUD6UAxr7rvqDQ9P2jKWBBlsOGgIFZDC9ru9qzZ69rW9r41WlCMkparh6VacPHZv+l3rYeYuxhH1DiKgC5aAQjsQi0VZZoRIOkA0XqVxGSKyXIh0a85ETTR4+nNZ7jmKYEBvSkc0KF/qQM6xGYghm50uGIjdSRUeOI85LYsqCn83dCGTcV3IyAfqCh7Nm9qTIsJQbQnA8AyJQArqwUBZblMKwDiGtzi4KDDy1bnLx1oHYR4UOROEx3F9T+dGXlmbGREZDDtVM8HYDIpJbISRWFeBHxZ1jGJ1i0zLPeQUtIZbxkYYQ7G/N0ICvB70cUXgZ6AnX7i+3BnzM7M04KAJ0FrVVbgD95/3/6Xf/s/2+aTRzaAoqcJdAPQSWN3JkR1IVnoXGPmHqvGGa1Y7jDmK5UIcWCHz/z7tL4qpqeQLBPBmtY+5yUQoFqL/jWJPCGuHX7P1k71LgMP6Ps8AYAYAykazoRJ2ru417xHakcogUE6C0VIdT3ug768XJ7kSomfRRB/mtIQFY6YiCIhISGjU6EYQn0vB8j5uRHwxngA6rZfvrShkSGbmpmztXMX7MMf/w5dsfhcVjr8vr5+gXFobqEToEsu11rJvr7+d1Yd6tjM9BSL8E5Ortpf/MV/YyNDE04h6YDBdQg6U4cAgOa97V27c/Mmheu5CxcYZP7ttWv2xbWr9pd/9VcO/nCLTtO2nr+0+w83rdXs0nJOYJFCP/AYxHzh/gB0tNAtzNjk9OSpgC4XqN5eEa7hUunETo63rd08sIPmnO0eNu35yyMrlatWqaFGZdlq1aqdnLibzaxt+we7Vtq5YVvPNm1sesmqk2dscnLUqqVjtvRi+ZNOiV2Hdvd27egAhZnNxsfGbXF+3obrNasMmD16+AXrvv3in/zChqso7u61LlFD8u69+/bs+UtuJLwdly6ftVevvDUXeHt5sJJ7ANjZB5mcDVoQ11bX7OzZc1Tsrn39deKvZVqoYLlDnKF30XBPEALrnz19ZnsA+yMjdmb9DGvp5fzU171If1HJjUq08y9j3CCsg/geamJGRdXPyD8e0PUDSOdBcLcijg7xeaClKG8F6BAnhwLW2Hu4oQEq79y+Z3fvP7ST4PKkByzVfJM8kZUM44YVUCEIAHRYs2iQiTFzEZzKYyjsk53dEJ4kJRufYR4q+B6V37m1eTuztGBjQ8PeOo9JIt7dyD1pXm4FsOo3AjptVNw8l1sASLDAeMkFBsVznZMKn5U2cMuNAJYYnZhpFL6RIdHSBORZMMWSEQ46MUaAyTgrus/y3rFivB4gP0ghhHngkp2TY7b4QhXvAQI6xIW5y4/OMACRnC9+52+R+UchJeLX+mXaYbIKRW1CWZCZOybLiISb1N1gMNlHV6zAFrS1yPBJjMmVx/n3jRyCG3NFcoEDOmh/Q/WaTY7XbWQYyRSpxAg0ABaJZpljgjJ1B8EtkaDAu9MV7NqBg2sHbqSXFG9FQBhKf+jaHJS5+w5rgkwjriMtRb5fAkZFQav7nLY5Wm+tja6RAuACLo/B4/WsC+frzEzKBGojnUXwxUMKOodbmRjHC0DjpSxXnpV0rwho8N0I6vV7ZHoCJPGnaEwJELgnNMfxsYmU6VpmSj7G3Op07f0P3re/+Zt/Zw8fPbAB9J1MIQ8qCyGtGZqeqIXhfXR3pxqAKVZykB1G0plM8/JznFr0Ye0G3Eqvcca90ZwFFuM14gduls0r5EcQFYUGvttn9Qv7Fc9aPJP6Xc+X1UFr7y5+B+R9z02ZyaLFuG/F+XG/UzxlDiDyGovio+IPuFbCICoPmmu2LsEKoPGp5I/uFccVxyDAh+8d7h+QuGcXlmxx9Yx99JMfWze5jwToMIczZ85bvV7l2ZPLFTze6zK27f6jazY5XbOZmVm7eeO6jU8s2h/98V/aSH3MS7kj8alUohUFc4FLDC/0YT3Y3bXbN27ZxPi4Xbp8mUlS337xld24c8v++Z//ObPxyVp6LdvbO7Dbt+5bo+kuLp7bBOhwX8R8DaNuXbXKXpuzs9M2MTWeXK6vc4YcmMB45uEBWBMkhlTHJu3ug8e2f9y1kfFJniecg1YDzzUC22briKVcXm78yvZfPbe33nnXfnn1qh0e7lmt1LHh2ijj8k5aHZbDGqggMemsjU3O2NjohNVQ0LzTsqP9Pdt59ciGanX7+ONPrDZYI6/1Qrc9Arr7DzbIe4eGR6xaL3EtoIhBxrVbeRC+AwskjXidwGV0TZift7v37hncjTSslB3QIaZWgA5rwZp+nY493di0g/0DGxobtdX1M1YZ8KxSykUB6cAvReda4YgPXI73COjQZxU8BkpnEdC12x67GzFA8czE8+TPcGUctABAh1hl0FZscyagBcsglNv79+/TOon4ObwHQHfvwSNrJoWbMgFKWwJ0oHnxBj0fFkCsIT7Ds+HqjAqQrhf/iLglzrF4nYAnroEig+dEqzzug/VbWF+0tYX5lFAHPuvltNyrkhu5QAdzs8uZbyv7Ba2/IvjKN45TZDyNa+aDVkHDZQgEuVykraOAX6rkLQYsQYpNL2rsYrhiQFpMIdiMCcLsnQR/xngBxkLmmogEMSa0tsANSZCGUiU9e7K7x3IlKFjL4rQIdhzM+6j6ta95jl7jEEVAh+eKsWr9ThNufC8BLyYZpDujnlpaPs/UTIkOKAoc76MDREtcAZjEA9I/4AToep4VylT/ao0gbHlx2sZG6yzQq9g1rhuTLEJJjQRiMg0vhftJW1CWsGfjdq0MwoMFCK3Eyt5ZgCVPggXDx+vwWetA4cmCt7mrPB5uXptS0wV4YqySNCPRmOgl0ljcHx40hKKQh6G/hAN7x6y+p1G5QdyFxzGmAsHJvY1CU7jO63alqv+JluL341xwXQ7Q8wBj7bFoXNfoLOFzvAdAJxcq5oECqBg3Sj381m//tv2f/9f/YZtPNqzUdksqXhHQ4R4IrpXRnK31YGGFxSq1pSO4HkDfFV8ZWEZYX5Ixl16wWK5j0Vy0SGnusT1Yvga+0DxLVK5U385r4olJxvWLgIv3CSVhivSfnxWP6YrjypUKt4AXlQae51ClXkqngHFk1qIt0VxU6nTfCOi0TqKTWAQYnxVjCONZ5r1T2ZIIYL+Lp6oi/s6rV3TLzcwv2NLaun380U8I6CKYg9C7fOlNXuc1vLyXK9yHWCQYIXf3HtvFK2u2trpuX1/70p4+3bM/+ZO/tFrF21cdnxwR/KFsBsYEgYsXFNPdV9t29/Ydm56asvMXk4Xu8y/tweNN+6M//ZMAptss7nvv3oY1Gm0CPypQqbsD7ouaXPiPOpPI8JxfmGErrbyFTT8H9D1JxYWTJ2P/sGMHJy33KAyW2foR1gkAxy6bt7sgB6A7Ot6l0jLQfmFH269sZXXOvrr9me3ublmtVLZWC2WXMMtBa3Srdv7yezY/v2KV2hDDILqtlh3s7dhgr2eHe9u0/v30409Ytogu12T8+PLqV7azu8+KBSgcftI88M4WZvb48RPWnYR1CrSjWmiSm9PjIzYzPc1EkwePHrFl1craqk1PTqV+z54cxnM1ULJ2o2Gb9x+RBwxNjDmgg1wkK8zbckU5I1qPikc//SNz9ogWOvAmJC3EM+u8NwelGnuU9ZGPRHkHGYI5o2QJ9gVADc/QGcO95RoFmEPyaOnW2QAAIABJREFUBMq2ANAinu/mjdv2+Mkza6YsVZ5lZMWmWojaA/EGnEOMn/Sb9W/1mFRcG2vXSS5FQFdU3nQfyR/xEpUsAR+NSRbg1SvnV2x5bsaq8JKx8gMU6+RVIe6Bd8nP68L86uuADjF0WtAisvbCsYQbFNCM2Uookc2IB5K7hpmUA8xQUgyFJqwNxCZIECiGIDLNyDgzVx0L/3uAMn4yjReEF5InMpSLZuIMmkPcKJhzyY5OWvYYhYQpb5MFChtKy5/XucIGy1KTx3L5Z9lLiQH9b2V/cVNDokXmRGQsfMrOVPeZFBunL4NpRUCHXreO/xSA79mGEdDhu0T8qYRIbGLv980tdFgS7MlgpcrWV+fPrVi16mACWnSl5DE3GYhQEkgaYDQle004N8kD5OggtHrIHUZSTM+qINJmi3XiJIBE0B6DlRId6GvxkiusKZeAX1QAZKFQfIMYBYROFNbOkNw6rMMuutMhc+aeGKlcjuw1hoK/UAYwpzzLVfTorec80xfAE8cBwqbKtYA232SJErzkghJg8vXqTwCQRSWCD41Zc9dZidqw5uGNyYfo2trdOSJdwFLw/gcf2P/3t/+vbTyGyzXVZMQ4q1UbHRnJqum32k13cxHwyd0KJQmlFRAojqwt1Puqek9PaJQsVocJNrm+sN5F4IJ7SavV/KLlSHvlyoHTJouUshRDXotNPEPfFQAS4OEaE3TlJmntU1zPCHwI1NQ2MNE0uxXAyi8Ls8rxhFJGUcjo93jf7PyGDDcpHPop+oXrBvsgxURZehHI495RGYnPonJ8SiyfQF0cq9+jZPu7u9bqtGx6dt6Wz6zbz373p7SmqQyD1vrK5bfocZGFjnXoeuitjFi1iq2dmbVPP/9723rxysbHhm16esl+9rM/tlqy3D979oT0h+bz2Bdk7+EFqHOwu2e3b9ykNWL93FkWav3615/Z5vOn9kd/+qdZv2Zkbb58+cru34fLFRmpqd8nQyKctkaGh60Ol2u1xgSBM+srVkfJkjR5Wfl17jMLEFfDWyvtnzTtAHFuTZT+GbQGW6B1KS8IZMtDDmzbyPZFslPLmsf7Vut1rXGyZZtb1+2kuWeNg6aVR8dsbxu1/ubt7Pn3rNEdtm6jx3NJ+dVq0JXcOjm0na0tgtqf/97vsY+2xyA7ELr61TVaJWdn5+zS5Sss5ry9vWvXv/2Wazo0NMK4MGZcooh5omfQzsW1FVtdX7Nbt27b/Y1HjCnEOk+OezkMz/Tv8Mygn3Wn2bQHt++SX41MT9jK+lkm1kXwKzoMR4wrLECnsyReBX6OXriqQQe3qF+f8j4SUNR+yNCDs62szcj/+s8xPCANAjq8D3duTLhwC1qbQA7uVqw9QB/OGiyWsNBtPH6aGQ+olKY6hwJTmIf4DN5DyRJQDOjByzzlCREeMpRiwAvF6aOsizw/WuYE/gBKoZxjTrIS4ne8v3ZxzeanJq1KAxVCW/A8j5AnME8NFNDRZXFh7TRAV+3JvIlDDGbrJncXCnGg9VKVpg2WsGD7EhWGfV0QZmgnuCa40QIDWZ++vLdbEdl3Uw4DGWRi5koYIBGkjFEyJ2j4MEsy46prre6Abe8e2t6hF7QQWMPvyHJkhiTCwtOSUGtPlgiWmwjxUI6w3EKjMiF8PBbcu8s4KEzxYJ6ckNe17AOHcWHSQXELqA+kKIxE4ALDOUDpt+T139YD1VG2BB0TyoMeSIw0fdS4QRURCeG+0hA6uJimihOHTL2ojeh5iD1h9lAau4QYto4uk8K8sN4kzOBi13c1N33Ha28l18tr7cLy9YoapRhPvpZ54+M+cJUsWHAXqzOIFJqioJSA1t7gZ6PkSgPigjpITOB2JHSe7WsmavsAkOYXmWN0X0YGhzuAQdVqFTIp1CTC0N2S6Gn+iLNZWlqz27dv2+PNx6Q+3AOZz4prqtcqaP3YFxRPpp+4L/uS4MzTJT1olUHU0HOrFUv3QPmpOGjG96QARHrVusW5iM5EF+pr7HPsB3O6NgplAbKMJsLaxjI6xWdKCOn8RLAf+UwG3Au1C4t0W9yTbD6B7iNw1HN1Xfw7jk2/x/MgoafvcI2DBTNapUXvERiD/wHQARhNzy7Y4tq6/e4nH3raVKrbhZ8QUG++8Q5DW1yAIR7UrRG4r9Ndjf8hbI6PD0gf777znpUrAAw9BvA/f/bS1tZWCAwnJ+EGBaAzO9w7sBvfXLe1tVVbXF6wRuPQvv7sqh21u/bRJ5+49QhSpNe2vZ19e/r4qQ3XRuxw/5BuwaOBNtVw1NUcGRq2ofqQVQZxfcdW1tcYFyxFuj8SN1eiYHmDIoFM/O2Dph0cd607UEmKCSxAbrWE4QLlR1rtYyv1Wra/v8u2S8dHO3Z0dN/2dx4S/KG0y2Fjm+WvyoMT9tOf/rHVh6as2WjZ7t6B7ezssSF8s3FkA91jaxzvmDU6dub8Ofvkd3/qpYwwa5ZRObHbN2/Qsja/tGjlobpVOiVau7CfAiaPHj6krGGyCCx85QFmCL/91lucx5dfXmX5E/yOzh/obzs1OUVl9fmTpwSCtdERglq4RnEdgDcAEtztAveKh1TZKtX2zGg0ZGznYRA923r5yna2t5m0gNgwv76/I0QEdOIZRUUL34sKL66Dpe3hw0dMBEOXCNCiXjgHUJawXnD5w92LMeDZ4JXXr9+yF1vbvFxu/ChrNCbxNChacNni5RZr/y+5JDykM60QCt2TRq1WK4vp1/sCdfge+CZi9GBFxN8xzAjvrZxbYmFjVhtgy02EWiEBIO9prjN8KqBbna77+rJBLtJjoRF57zA8MC46apbhILt5FrET/nlfmmJiuFlNMjUFhlsOrrgUZK3No/UFmnvSdJXgAKJDIY4iYxaDF6qGMIa1SC40bka3Z4eNjm3vImYizxrlAif3ZhK/OdBLzIXejeRs9sxZjiDLOI216tzFG+Pw/GqHuZ516tDKX1Eoaf5ixBLSIpKoreu7EWi8Bn4yMtcsHdChsAAAXbWGbhFlWzuzaIPl1ES4jRpx/c2Q+VxoDp12XyyEnhctYxQ4qf2WBJLm2G21SZQasw6x6sUV10NECnqS1qSfune06EZQSFoJoLL/3rlSIkHFuSi2zgYJzCQYJUR1GCP46jvAkCzMKOxYu9H0SgQEUrkwydaimyeeaAxFuhZoxPtyyYm5YU2wd3BrQcjg5QAmddLoleiy2d8/YjaYWyNxDtzFCwYyVK9atTJIBqgXn5na3rH4CEpjMGEAPxCi4JBLLf3YsDzF5kVaLjJmMfviGjq99Heg0P20HrqX9kPrpbXAdUokYN/M0ORbVoPi2YjPiHPXGRRAinsTj1N0MfeBLPG6UHX+u6xm4lt9a58SUSKA1bzJR1IsGegB1mGdDblpcG1UCvQdKOisg9Zu29zikk3PL9vPfvcjAno8S4IJvPeNN96hAHRA53XodFYB4tRGytfIWwiif2qFVv6OPbj/yJ4/h6IxaKuryzY3P8Mp4py3Tpr21RdX7dy5s+wXe3xyYNc+/dLKQyP2g9/6rQzQgV4BQlGgHG2OXjx9YY8ePrJGyfe3Wq6wtyYyQQcAFEpdW0Y2Za2ae0bSudP8BPDp2it555qdvaY1O4PWLJSAYrwUOgntH9nw8Jh12007aeza8fEre7Jx0w73H1ml3LD9/QN23GmX2lYbWrML599Gx1ZD8h3O1fbOK1oPAT5q1UGbGC7bowc3bf/lkb33g+/bT37ykyxzVz2tH29s2tPnz+08usBMjFul4/dSs3vsy86217RjskipZEMjwzYyOmJvXHmDcWNomyZrVa1eY0LE6sqqnRwd2zfXrjEJrDsI2e1xsbDyY19xHToT8BXOUQR0KrYbC1vrDDgP7tmLF1u0kqGunSy0EdBF4BR5c+ThOhfxnONzANXNzcc2Pj5B61suL533wh2N+ntYM8QNDg2hXVaHFsMbN+/Y1tZ2n4tWPEk/BapwX6wLAKHc2wpPiFY2yRl9X7xGPEYdryIIxDPkrgVdAvSqXVtUzvDslbOLtOYy1g8hOoMIA2hS6Yp4DPf7DgvdUOL/7tZzIQrw1d+PlYyU7hG4KBF7kywtsOYxyDO3tNENStDnml50mXhZDQdBmdWJwfHuDotuX3U+4PshcQLjoH0QQjylgA+izRUYA/z1pUHbPjyynd0jG+xWXrPQwUqY2dNCFq7GKwDmJSgSvctqlShPTE/1hBjbk3I25a2ltSO9K01SglACXNYOxb7gemnoEdR9l7ApCs18tP2ADge9XC7ZmXUErXrLVArXlKpOQUR3aso8TFBWAgpjIXNMMWaZwAOQUY2LJOAolOBaTVY4ATEy+hQvl4OdvPOENCUx5eogNGZ3Z8YuE2IKOjTxkGpcLrT8f7TICPxlbsduqr0WguTFsDTuIuPB3wSm+JdiW/x+KWYnWpGoqOR9dqNAj2BRcxJdSFj7326pdI3R+2zqnJAOe7Cm1OjCQekCuZbVVxfafK2CEgh+TkVXfYzZU66TSweZdUa3JDVFdUtJMXTR6iRQFOcl5qbz3a8EwCKq7FZfF61zZObxfnqGzlxmjQphDsV11bURoEeai/eMQkK0lPEhlA4otIOjJp4aqhcB+mnrEOk0P+/OL0+zVItxC3ix0DZLUDhnEj0qFgvhKPgdsUHitUeHB6SH+cVlGx6fYmsrWHmjVQAC6+23v0fV08vvOKDTGsBChIzq0dFxBwwtuFZrdv4iMhldoN6+fde2Xx3YzMy0nZwc2ZtvvUHZ0YZy0+3ZF59+YWfPrtvM7BQtfF/++nMbnZy2d773noeSRK9EKs+2t7NnN2/cpHMe86lWyjZUq3qHFCRUdVp25tw5ApTkV8ly5QEsYNUBuFCvaJ7XTsle7jat0UShX98l8RuAAqdVWKRr1u00bG9v0+7e/9wOtjesPAjltkWQVSoP2cjIjF288nuwHaaQpJ6dNJBIgXpn7sKDla9e7drGg9vWO+nY99//gb359ttu3Q79kw/2Duyb69fZjac6PGRTbO1XZiwiADUsagAs2FvUnMR8EUcISz1iCvcPDhgTp4K9mCssPXDp7W7vsEsC1gzKGugEe4r/ABUAdOAJGf9MHpVMtqXKCYnoMpafnT92MujY86fP7eDwkIALYNPpNC9eXVS2sxud8ktUUvAxkh22trzrCSxwUdED/QK4YX1gWYMFD/sIAASr3c2bd2x37/C1zF3NT3ImlixB1xQBOi8IjC4Uai8WFSI3IhSVPQE0fSalTIAOa4c4PXhAvZ+6WzKhtCHpY+XMoo2NjrlbPlE3Q6IqAHZoj+oucoz5VEC3PjtJyeRuVwcgMg1qovlOdkgc6CWKgFBmRjL7Lwd/GVIVoIOrIN2A2mSyWGWgDjFyiitLSAjgjky+1aYgR6kPhvAgxgmp3D2zJpMzSiRUgARDVwFci0wuG7Dnr3YZYFtGYkDB5Vpkut9FYE48/iltUcntoetdmHpSgHc6KGTeyq1XKJis72M9cHhdkOX9MtV9IILkqLmLsYu5Zwcwm4ggZZlBlbDQsQ3UMPrELVC7dmGBMXvBSglT7HkM0hYAkrVMgE6HlN9NOxyFKLW8BJJEExge9yqZ1gUu4tzELPAZ4juklTpwd3e/x4jngcVx7FE4x0BfrVkGClSwGkWRAwFEa1MEGJhvn2KSQKwOvwvmPPCyXzmJXRdSUd9kFYygCt+JCRHx+aiL5fFPHiOl72VryCSgtme7IaM7gQ7Mh03Qq2Va+cRgNL5MifHo6QTO3eoui5DorNNFuQQFUecJJBrLaeBGtKUlZq/LrEWx07+YWlGh0x7HvRPDJw0VQhXiOHR2tIZxvkVrcgR6RfCv9lN4XtwbWOEjMy8qXHF/Ir1r/JHm+85N4hk4hxo7Y/1UfkJ12cCHU+a77imAAkW4027ScrK4skZA9wf/5Od0r+FZAm24/u233mOCVH+Wq1vwa7W6rSyvJZobYKbh6Fjdzp1fpaBDIsOjh08MHSGmpyft8PDAzp7zXqLdAa/59fXVr1mbbGJqzE6OD+yz//wrWzpz1i6gfpq8IpEB95CIgRiy66xKMDoyapXKIKovpQD/AdL5uUsX3DOTYqF1iAHmAOqUbasT2e4M2IutY2v1qtZBKzAp28EFjWQMxBlb99i++uo/2tbWXasONphEAabT7rWt3R2ytTPv2tLy+973FrFg1Qp754I3qQvHYKln5VLDnmzctaGBkr3/w9+yM+vrbuBIcWs0QLS6dv3GLXu69YIu1w/efovWM71QX25jc8NaqUQS3L69nneP8fIaAKnoVoOSI86DEIZBGveDy2eCVt3SX6V1CHuCBIKeOjekNmt8bhLSMbwps9QVWgDCCvv8yTM7bjZs7cwZqw8Ppa/ngC7yeeEL8RQ+LquU4ZxYyhS+B2C2vb1jCwuLLFuiFz6DEoL4OnglMB9YuLAO2Bdkxt6+c9+OjryYts5GlKmZwpRir0G3WHvFmaqwsOLoJM8kO+MZFzgsyhm5VAXo8sQLzyrW/DFnAOLl5TlmXdPzmBRJlz1o/+WWOtJiGxa6M6/H0J2ZmSLNw4UahWEU4JnlZLBFQMWimi20+HLrBkpQRGFHBg0EGtwE2jS6IhGHw1ZW5uAQZ6igrZLwS2Xem+UiYFIHU2t3bRCuLi+8QbDnsXAoq4ID1bbjRsMODhuMmyj34Hbsj6HL3KCK3IwMJf3Oa6QRJ24RLQ0R/PJ3D6rLy4cUOkwUGb4eSa0z1fORGVbEIcKKzEdEJEIoWhf8vrIMAmh7cUocfljl1s8uswZdVuF/sD/OTUQeBVsEOdIO8Dn+c14JYOm7HAKTCbz2ES24Ar3JNRKBWzwMUSgPdtzCC/CO/YeVltaK5GLVAYvMIVqg/P081lCfEWAqjg/M8TtcrkWmE/dQiT0R0Pm6v94ZAAw2gpMMVKayF6KzvjUNjDha6ADovDp+f1N3MR1o5N2Ou61lRULNqToLS7vLRYBGQDsyJv7OJCi3AvaBqtQmLDsXwWIUgWlcNwG6HLRgvVM9yWC5jGsQ738a+BI4UxHnqDBoj6IVUYCxCC6Lz9G4RVcUhCHdSdfjOsSCxufqLMRnRdCm3wXSqLAmC7aYvt7T/LJ9kpU/WDM5l2Tpec3KV3IPyvPnL2x6bsGGxsbtn/7hHzCpIJ4P/H758lvk/Z7VJwud94+E6xCFrKH4wXo1PDxkg+WOra4t0Pp388Zda7VATx0bZQupHl2yl69cZBLzQNfs3p17FLQTU6O2v7dj3355zdYvXbH5xcXM5RrZL5Q2FCD+5utvbLQ6ZhcvXbSNTQTFI1PS3b6IOjh/CS2vgqKULB2wqiA0Ac9UdjCO5UmzZy9eNazdqVmr1+jzNLiS41mxne6+PXty3b795pdWq6IMVst6nRoTPzCnydlztrT0Pet0UM4JCVUlOz48JBCEVMLzMa4aCtC1D+3504dWbvfsw598aHNLi541nkpycK77R/bVta/tsNGyxdVVe+fSOVrVUIcOPBvWJ1r/AFQaTdbpQzcLKOiwngK8eCkTuMpTKFQCjKQRWna90wzOs2Jq4Z6EVYv57Sn5hPSvMKNUC1UZ4d8F6BpHJ/bs8VOG6Kytr1ulXnPjS4ihk1zQ2dB+R/ATFa+ooAOwIdZweXmFeyq5B3oFndy6dYvzQk9bdV6ApRjfu3vvIQFdPJNSlGRJk1sVY8H9kViBzwAW8b1m89jDp1JrMJV2AajWuROvodhLQEzAMZY8Ef+B9Zj8Gj2TkxzCcwFKF+dnWGIM31eiGRNSyxWeTwd0SNSAhW79FEA3N9GDewwC19P2Hf0gloEbkbJV3Gqm1BVYSQDK3C3TSlk7ZDGpvAYISWZH3wRouB7gBwGPVGtVW0egp5e4SE3XM9ddCqwUoOI90asQnQZSMdQUR8TmCKw917WjkxPb2z/0oOsss8Jj2XIbSoI+IdAzXkEGLGxE40Xe/1XM2YVUnp2WkHGWSu/yTk/t7yAgopbmJCKW1q9D4Jk2/Za/KFhE4PGQ5AHCcCN4cUrEFqAg59LyDC10eXfRHLiK8JVJ6EosTL8pUzeACLkzKITSGqgfqxhDBG0i9ghI8buswBEg04WEau3URr1jBg8iAMbgAIN8JUyhNBAIqSwi2Cpiq5wcspdoDJnYxENs/p2C/UP9PZXPyNc4r1KoMfatdQouz7OVALRUjsNd2LJ0RatmBA/6Xeul68UcVPEdz0fWl2vieU2/nEY846zbSZlrab/ALJDZDGEbg3DjGDDfzKXuBUuSVUht3JAw4Rlz3iRc2dvqMenvCZREBq09F1CRhVFt2UgbCfDHTONSF0k9/eKeYKuQuaqyQH6/vMm2l9ZxQlDdwThngbDIiCNo53gToIuKE+k2AXddH2Nhinubg9k8+UmzEh1rX7IwlGDd15xzi0viKymeMd6fYR7gaQMle4YWT+PjNjk1bb//iz+wsbFRWu4AKhCvhusuXLmSXEoo1+EleBgiYMi6G+N3cUu49HE2BstdW1tbtMbxiV3/5haBTqPVJDiAtQhW4MtXzruLr4fSG4/Zwmp6ZoqB88jePH/xEjNf2Y0mbm+y1gCkINB/ETFFq2vsz4njir2EQEOtYBQqLgI63ApnAYAILkWdE+iWRydde/7q2NoGb8UgrY1wocI1ye8127A02POtO3bnzudW9sKt1urC7TZgjZO2La0gg3IcxYAYn4zCwAhjgYBFWzXwxCZihwdLVq8MWLXXsscPbtNo8dEnH9vU7EyKSfWQIYzv0cam3cH8SgN25c03bWVujrF6t27ftpNGw45PTtiiEdbxxknLTo5hpfc425HRusfWsXxKXkdOMoE0K+vcAAAdXK4VGx0btosXL3jwPVqiFYpjZ7SZ9sPDicw6KPeVZZo7LR8fHNnGxqYNVhCffSbrs6pC7/xeqD5QVD401qJCh79R/gXZq3gB0MGVrOtBq3C3Pnq0QcsdslORqIk1PTxAT9cHdv/BQ1qPJdei4cDpPFVcSOBJ3RtAQzoL7Y7z2wjeyC86ecWHqCCLL4qfSoESb0U8KDKakdlNNzkxS8fGRsdpwV2YnWKyDwrG55UDXEEHyKxUcD3CkLq2MH+KhW5tdoJSx7MpOs7AknsL1i8SRaqsXmZ2kJf6wETRH5QblijA6+d47zEAK7w8MF5lKbzhsJeB8C8RM7Bdit9FNVfYv6xzwmuRuosLK6h9lDJOWeg4uUCpSSOhA9qi9ezlzo7tsbAm4n/cRSRCENgplhlx5n96iWEJJFkstFkiEAWhR2HgT8wZeNTWNRb8lHlZwE5jFUAQ4WWTKCRXRC1HzwcD4DMIZpHlWrFarWq1esVWVuetVsdee2ya2jmB8FS5GuZeT5nO3fB6TgSX+JyAjP0+8zWmAGo70IoWFq1XUThGzS0eDtV6YxFo1alL7dCi1kc6C43cNUaX5W7dhYsMSoS7blNPP8wxhemrv27RSs0EgbQOsTSHhCh+KhsqMiXufmKEGE+MDY0Ah2MPpTsk4CXYvQxQDk69erlbVd3S5QzT4x97tre7Zyns0CmwVKLmWqvD5equmLgnkS4Fwvx7yZ2VOkdEmgUzyay2KTFKtFeMm5OmWaSluAYR5Os5eK9c8oDtCKQZ9hBi2kR3ce0zsJ8ECdc30UfcX907jrkI6BDvpPGJrkj3wRIbz4Su5RlQWZRAv1qHaNHDODKajVpIOFNxnpGevsvte9JEHNg+C8hCUH340U9tfg4B3y3PLYbrvmd28c03+Gx1PHF37CAVerh+amjPBaHT7lDQjCGG7sKaNQ6P7dtvrtNC1+y2CficD3bt7XcuM4id9Li3x3sD8Hnm4XW2q6J16DvmCnr+8ssvbXZy3BYXl1hPrNNx/gxldLA6aBcvX8oAXYzDAz8SoHOLHniQ2fbeiW0fNu2kPWi3b94koMH8AOpIE7DiHR7YF1f/zmq1jq0tr9uTzR2bnJ+2RqNFV1ylPOzx5YMVgg2FdEBswEKG59CjVDKbHBuyzuGevdh4YNXqoH340U9sbBLdNdyrBXrE+hweH9m312/aSatp7777rk2OjBFcovPD9t6eoddrr9SxXrfJZvMYC9gYznR9CPXwvPCteKvOvOiYspGJZvAEIdbWgSDmD7d0qe10msmOoEjEs0iSSYX+Va8R89jf27eNjcc2NDpsK6urDOJnBF2KPSvydp2/KM/imCOfxFyRuQ8eCOsV9kC8AHGPSAjB/iFbl27qZMVF/1tYj1HHj+sXQsm0Tpqzzqhqw1FZSzXo3FXrQD2CP1zTavbXoY1ALsom/C4rXaVcYfkdL1kCkJ4yaEtmiN1Dy7J5gP4kV+HZce+oYyhY6LCHvxHQrU6N9WjhAFEnPzqYJjNMs/prSetlbI5bnLxatdeJixXfhdZYQCQBObc0pNIfKXsSmqQsOzggFBAgrJi6XHVN0fuH+u8kzpBJqM2iexaBu92ebWw+tgYLZMJmmMf8RCEbiTVn4v36YlHQYI1iDJlvXB5k3i8MXo+VisQdteps/QtgTcL3uyx0ElwSDiIktb5wQOdZriDYam3QVlYXrVpzy0UEHH0HOrXximOMQq1Py0p12YoCKrO+hliVonCWIOsT9sD76i2bTj3d6smUzUSZ9HLGkRSHYHrtG19aU6gLKlgKZqOdZgxoaqtGkJTAggQyAC+znBMoi1Y2XePxR3ltvGilKgKOePAjmIvCTXTWz/wcRAFUgsEhTsjr6OSBurgH3k9l8TJG5swfgdTu6ozAJDJ+3CtjqKn7h8BdXBeVheaeMLYpj32JYy7eW+cv3kvrEUGtxjeY+r5ynVC3zm9AFhOt/8W1o/BJCmK2xgwyzpMw+kBiAVho3NxzWCQLn5PukpJ7mnKis6IxRvou8iCNNa6J+ITmpTWKADGeHdFYHEuzjTIae1YbRu24afvRjz6y5eVF1lbjbpHXm11+680MFICOoTBgrdFDchQWuulpV9ChNKDOZK1kly8RF8POAAAgAElEQVSftaO9A7v+7U1rdxBb5q5QPzpeGgmlSjBefA80iTEg1glCGA3kkQ35XYAO8//ss8/szPIy4/hu3rydLHQDtK5V6lUWxYXFkWsdQD+eB2EPoVkEdDfvP7bj9oBNjo1xnnBp5gWwe3b/7k3b339ha2vL1jhuW7UyZrfu3LXFxQUbHRszCGRYkI8Oj2hcAB8BT4E1qtlqMK6c9VIrg7ayOGfj1ZJd/dU/0GL3k08+4j3IY+jD85CUZqtpt+7co5XzjTfesOFKzQ4Oj+1Xn/6aCVAAJGBQABaw2jig83p3UMxlnS8CFNGK5BVcdiBjxFEC/Lz11hs2MTlhpU7y1aR48CK/oqs1xW+K85I/JT4JBXJz84mNT00QfPN5AdBF2RXl4z8G0B0dnZBeILsQ7wc+hntgj0FLt27dpJsUyRJe0w51+rq2/WrHrl+/Y8+ePXdXeeB5WhfcQ/HEGAvW02PwHIBl69rzdnmyMir8DKCa5XBS1YE4H81ZxpiY4To2OkLwhpqQwFDO08wmpyZsbe2Mzc/O8Qx53BwwjXs0oZigcwk7mrSQHDFo83Mrr7tcV6bHepgwehPygOGgw/+djC7yoaNtFapKk7lQiAPyuWUPhxkHxE3ganEzyN50eriEFLX7ZCnwBvBu/neLmwMmLV6p4mUZQMigNxxuBAa2mifcQIxblgIEl+Ieuzt7TAP30k0Cm/lyi4lEhp6tamAMUcCIEPuColNJAb9P7iqOGxstfrgfNd0gaCSMoxCMwkCMnASJbM1TLIingsysQJdb6NDKCWOHRXVhYcomJkdTHcH+KvXYK2mrygbR2EScRWuGkhWk2bDEAhhbln+Wr0i2r0lAKp5BwDRLtJGjOrnDvf9tKuOAorDIeEb2YYqBVDat1lYAWX/zECMjK1mn6A6IxYUL3CWCUwUYZ8AggR4JXQXcFl3Hkc5UZuM0JiYBX7we72OtIZhA62h1BCEopgaX0Y0bN1mQVS88B9aJo0MvAIwX9hTMamR0iFmOYmICqFGoiom4kAzhE+gcEWImVeSS64QUJCmEctEkZq8zVgQ9OrOyeApEnqYUOMgus+CsCvJGRUPflUDTNaJlZUczjCAtVASa3wUqtC9x7KJBPVPnsygE9R0xdvEpzU+AX59HZUnP1f4XlbkIxsVPfI1cKZfAAkDYQ/eGcsVmZmfstz/4HTt//iyL5oLHy1158Y0rWcyQrD2QMIifGx4asdn5eX4OqwfmPTkxbGfPLVvrpEGXK/pkwiqFOXqf5radO7duyyveAgwvJCqABlErDP8BXOAN+K61xxxu3LhhK/PL/C6EOgQnrsf+VofqNjY5xkzWer3SxxcFICE04WLEXNBJ5dXOkb3YPbFyfdwqKTYUz4GFB696rWz3792yRxsP7PLlK7azvW/7e0c2Pj5ts7MzjFVTISq4llFOA99HkW/xgMbJMfvnjowM2/n1VZsZrtov/+N/QHkI+50Pf2z1ZO2kDYulk9yosX94TJkKgAk7ytOnz2iZQngI6tsBmKIgOJ6DcCPMiT2a67DQ+ftS/otyTXShGHf8nJmZsrfeeov0An5C2YRFSO0QM+U+zTjGrrh8cB6MpBckLDx59txm5mZtdm4uu1fRQqdx6d5RyYlAL54ttEBDSRasCwCdChGDTh8/3rRHjx6mDOppKw8iztHB14vnWwR0yI4FoCuCSp1j8UfQFZ6htmIqKuyWz1YC7alfejIg6JyhfiHwT3xGDGvB+yxazXJUOD8oFj0UQKJZpVahO3l9fc2mJmZT31bEnfu+Yq3Em0ELkpunArrF6XFKS4KFFCxOBlTJ3abegaVnXhpEBUhRoBG1UpBNg4d60KWy4wAiXFB79qkYFMuTZOYRj8NxF22eRag4vErFe8X5wc8DYOlBYXC8xyJggrDy4ScCgXd2dpPmlveKFHP5zZp5bm0oClppOiJEIfwsAUHpsEFqi2nqMEnoRA28aMUQU8Zt4lhfB6D+IDFzjC8zvTPFRMHtsGjCqoPspqpNTo/a1FSeRcX2NkkQZAAZ2mOwrGUHvBCzw++pNVHIVsI8oSCI0eAgxljAIiNXKRtmr2KnETcHi4DoJGT7wCgF7ZClUlJhZ44vpXPrAMQxa73zn15eRNdoXwS6I63IQqfvRqGp66KWHLY/2xsJ7OKeav8y92WwTuM5WDe6S2to2+auUzByZq2iFdLoGDP+UEke9AgryJdffGn3bt3nMEQzrEU3UmPLJDGHomKjMep9t4jpfLoil4P53Prs6Un53xGURUWleI3+Pm29MqZPOvaMPkSkF0MiiharOEbOPVnzyN9CtFYUIJEWi2vC60Jmu5/nVGokrU3x+1pz8YuolDmvc01Z9KR1KPKlCNDwWRQYema8t/ZGnyE7HGEnUF0Qr/bum+/au++8w1AZf7a7+i+9+UYqWZLHDeEetRqAyYhNz8zyWigQCKmZGK/bhQtrtDDcun7bGq22HRyhYwn4PxTHAVoCF5dgafCXKuyDTpGwAJdrPBORBrQOCHafHpuhdQ+ZjuJtAHS1oWEbHhtmTPCZM6s2yD3ydcV1sN54gVmuLl2hz1/t29bOsVllxNsqFfgb+M3J0YHXczw6tMPjQ1rkhmsAtsMJtCXLDQvvO/9AH1OcPZY0sS7P2NBI3S6cXbfhgY796u/+1gbrVQI69KHFvMtQmFJbM/C+RqtjN2/fIkiE6xo8B/d+9XKbCQGyGknm4B6sDzjoliPx2dP4i+hNdAFeALBLK1GvZzPzM7a8uOQtyeTlSFUl4LZH5xiMEWWv6mUUp0/VGMCDO10qlM9ebNnC0qLNJDc6owo7eex3pPXiedeYNb7c5VpiFvXGxgaVWrhcXY6iw8aB3b17h65H7D+SdVhCJiULPH3yjIAOOIDNgFK8nJ4ti1scF5RlPMf3FIkmvq4R0OkcwkrmZWLcnT9QUj9cf4LOqp4jgId4y+mpSS8fxHJfbgwaKJdscWmeoHVseIrhUAB/NJp1vR4sMU7ZFXJZ/k/t5bowP9VrNbwcAeKe/AhgEdCSqUyBnbWqaRuDH0tw3bAFmAf0oZ2JX+MCAJoaYppgvRMT43VwwTKJAW2GUk0s9oj0hRCx+D0QN5f6ZTY8hR9Mhin2HdTi8i9JQIGZoOXUxqNNanWeqdcP0LjYyWUn94s22e+XB/9r3HqOTPMR/LgFKMWrnQLoFBx/msaeIfwUmBljB6Lmrjno+ngg4ppFYYRIQiaYdHH4YAKHqw5ZazWbAqCbRjX3dHrJWfJ11P4rESIy3jjmTIAkV7osPyI+ADqNXZayCKw0Dx4SWHppQVF+Zcl67Y5lfW1TmzGuC7oZsOAiSsYnUId9Q7B0Wksx66Jmxs/ZH8/L24C+8Z6sa0Uh4zTgYEZzjwJZ5veoIWte0RoT6VBCOArl4hrLEoxnevyLhznAqoHPoOGBIQ9Pwdo6aZMTE57BVq/b0ydP7d/9m3+bgS+BHFjowCT0fI1df8d5kR5SfJ6/70xcBY9VY4qgI3lCtdbx3OjZAlCap/4WDWl99Hl2tgkWIazR2iQBu7TAxfMQz6msc1HZoOs09CoWrUQAGsenM6G89eL5fD2cPy+/oPmJn8X9xe8CJ3pfSoj2Owo50Z7OkOYZ+UCkJb2P0AS4XOERml+Yt6XZJfvpxx9bu4cYOQd0oCVY6ADWFAeqdXHlYYydB7D/Pifw4AE7u77Ee9y7dc/GJqbs7v17PCe43mvddezS5XPZEGVRQIIEnoNYodN4s+aNZ7GjQXuAgGF7+1W2Zux6AyvY+CgtGEtL8+xn6oqXC2/UYgSg8+xwzHXAtvdPbGv3xA5OujZUQ4JHDqyp0HW7dozapfveV7XVObFyrWxluJkZu53yqJKrumvH7m1B7N1J09en5/XCJqcn7dyZFSu3G/bFL//eugNmH378kQ1AdiJjkYAut9C9fLVjX3x11Ys6U2FlKx9a59w7hThdlJZxkISx4/wj8xeyEIBZNCfeF+lDdKUzA/4xPOxK/ejUiF26cNHGh0dSBwuPn36+9cLu3Ltr+4eHzFxdXl2xM6hpODzM57M6RQcFfF/Yq51dW1r1pAXSNIG1jynuaRyTxhvfiwo1Pn/x4iXBPBQSuFVdtnRtZweu+3s2OTVGdzhDSZhABXdpi4kSN67f9Th6tXssJGYI5GlNBOjwtysvqbxPisvTudBatmHpprKAmEjv3hM9dTrnueEH523A5uemrFIdZBykf7/D2HZ0UllZWbKR+pQnF9UwV3jMfIXcQgdA5yFeWItTAd30uMfQ6QWhgVg0uEWFBDGZ6CaJ1+t3MefcZerCQwSYMfek4epASwBowSIw0b2jcIxCWsSCZ7a6DTveP7HHj555Y+dQ5EiEVRSmRcYpJu7KvQNGWX4oZFNgNcag//EADabK+gyiZDLJgGfjhrppuGeuIeQlQ3IG1x/HdxrjjoBP6xrdeiAEB1igMbdSliuw0FRtfGLEFpfQ3gTtRJCkkgu605jAafuD/ZBQipYBXSu60RoJdHOtUjwGAWMsSJzWiOuegsk9UwpWYA/Sp/sENodSm276StISsb4sZBqTJ2htThlcKSYhCsMc9HlySL73eZkTvV+8r+9VUFZC4+wIEKJgj88QHUZgE2m0+FwHIq7E6HzRhY5AZ1oshmx4bJRFPaFE/O3//R+yRA6NfZSAzrNGxcT8M8RruAsuP9duNfeacRDmnjzjR8It5gjoBYmLL2je+juCGAK/ghWY90hxIlqPuAc+llRgiDTs+08Lbor/FF35fnh8r54T56j3tK69kheAxdkAQPDCz3pe//rk5zLXvEXnum/cz1inTwIqCq8YZqB7Rz5ZpBPxikgT4luRD/eDOue7+wf7zJJEwdWhWt0+/hhxXAjsBxABQK/ZmcsXrN1sWQuWppa3sIO7HXQ1MjpsrW7bpudmbe/gwGrlus3OTNmZ9SWev1dbWzYwULHrt25xDWFJRnvB2bkpW18/E9kJf0cpCYCr9fWVTBFW+7d4MdYL1rzDHe98oub05J1mNjYxQQuVhDKzHJenk7wx23m1TfeZK0KgVbOXO4e2e9K1wwb4BqxgeUFdrBWsPo3mUTo3HZbEYKxmG9YSjzsTu/I4w9yKA7czXhVYzoaRHLBgk+Mj1mu37Ff/+T/Z8OSI/eiHP7QBVI/gAfSyMoi/Rsz39Zs3bePxkxSn6HIT/+X6w73l1pU8ZYygtRiDB0NMpEHJmKhIRV7sgG44A4FIjjiHxILhIQLJxvGBXb12zTafv4SqTdf11PQkCxEvzi+w/iEAHfj3o41Htnu0T5CuLhFcDADf0Dq0uL+RnlG2LOVKZnIXe4u2crBaYnzYY+wZ1h5WO1hu0W5Oz6Tqh1jGkxNm3V6/cdeOaN3MExriuog/yHo2M+3lQsBz4F5HkosD6P7OKsUzp5CyzChgufsV4FP3x/fQlQmhM1liQ+rOBcy1vr5KK12t6vuC/1gDNyQhVrNJHgyAj3UAbawsnz0lhm5hnjF0AgRkUsmtGsGKGEaMIysy7Qg0JATwHr6jwyeAVNTOxZwltMTIaDkM2WLRskAglwIEG61j23m5a6+2dvMU2lOwUVFwRqKXQFF2Khkte8+6QFIhT1mj8N0IMJH9S2iMA4mYQKTuwxWYiuwKteeAMG8mnwuOfNBREOC7fcAouLnEnPDTW6d5IUVmYkE9BItm6ZLh1HB7kYwXRAJAp+9HS4H2VtpAtn8BNMX9FvHp0EjoREbDfVQ5G7rRnHBJc4kpcQ8ys7VbEhCn4I3uB6yDjC+AOgWsM4Vc5XVyjVCgU8/vp808g0IV1iOYiMJR848MyekxB3QKoi0CRj07Kia6T1R0tFY5/eVP8/Pm6fiikQwoYgz4lKnnnnR0fHJsR9tHWeaavkNAV82tjUVQEBmVgzYv4p01/+K++7jy2n7ecURrJBrNaTmfR67oOSjVSwBQ4+l3Haq1WZ54pbjJ+Ky4fqetYRQe/H2gSWjI0lKg/2SFjXssOtZ4dPY0Xim52kcxYQFbrUHxb1wflSTRjHiwniswqOtFv5Ff6ffX7+eWqcOjQ5a+QGX60eER+5f/8q9s6+VzLyzcK7Hx++KZVf6tMAeAjXIFwf+DNjo2apValRZ0dAKoDNRtYXHGzpxZ9sS4NnqDPrHNJ88o+DDmyckxu3DxHLMp4wvjuX//Ab03a2tu4fPX65UFcC2A3IPbqEF2HMqp9Fh3dHxyMhXVdcUVa4j6mhD6WKe9nV0COi9b4n1cnzzftr2Trp0gUazdX+gb94BVBELceadKXUAg+/0VNuNZ5W2zXiPLDMYs8DlcubPT01SapyYc0H32D7+0mYVpe++dd90DlfoiM/w3xdB9e+OmPdzYcEHe9RIVeKl8hoS7PAGgQZZbKbkLGJ9LwRYdim5Er1ExADiFBVZgA7Tx5ptv2OzMNOOSXzx7bJ9/+aUdnrQQ8U5Ah+LJ62fX7cL5CzZcH6JHpd1s2sPNR3bcPCGgg4teZ9EtkHlGffGM9tEGvX39L4z3UfK2gX7d4jrAGGHE1QEEAdBl4UwJ0J0cH5PObt1+YMcnbkU7zUOUy2C3duH+nqnthYmhsIImlBOg9dQ8dOakoOkZSj5wWe/zl8cAbdbmZlFOxxMivGOOe1zOnl2zhcU5UyJYVHjhlYQfK2IkdNB4683vvQ7o1s+sgnun2kWpyKpAXYpDSbYqLxKLzgaqsp/Mqxh0dEk6o3EgIUAnLRTMQSAtgisFSBe1VQELEa2CaSOQYgyTte3p5nM72kcsg9e1U9iMDoieF3/iOrmGBSadtDLpxV8phEKdvAjqtMk+Y++cQQ0YvQZl6UtrlsW5pQzZohDJnps+0Pw1h4xwwhd1jZe4cMELRkQGgAqoBHRlq9fRA7BuyytzXqgTLgKY90NMj+6lfYgCB9dF61u0QAhAab+jYBLwTekjHBezpIJVDqBXL2/N5i/ej5XPmf/MPo5d/Gdx6hQEnrqVRFeWlICss4RPss996vfvt9BFAS1hrJ8C5M4k06kImjTe13rpPhmDS0JB44q0H2m+KJzz/Q8ZvYnhsz1XCovwRKUewe3uy70M0AlsDY0gy9ljYNCuTNYl9mxVaAIstoFe+WzYFPqScXxv8H0HO56FpzUSWIvnVnRSpKmitlukPa1nKqjONadVMJWR6T/XohkfcwQ7RathaUCKlFsfuyngvqjcFWlf85bQ1LoJ3InO47z0e6QLfU+0kK1/CBERYJXQ1VmIgDJThkJhd1cinFaOjo/s8OiIFo7xsXH77/+7/5ZFemHlGBmGUB9iFizuif8Qhp0WQhEGaZ2rD4FfjGUhMZUBWO2GmMWqWELUUDs4OGK9L7wWFuYY11TM38JYUU9uqD5syysoKnw6oNPasrjwl99mSQsZcOl2WZQY1kCAPbm0hoarTLZAeSb0sVV9Oa8TOmAbT7ds57hjzV6F8Wt6Ti7sEY+mNk/e/syFvitTPM+M04XnAzfworCk0SRqwPvxN9ZnYmyIhe5//Z//ky2vLjGzV+VKWMg8uQK3d3bs8y+vWoP1RqG9OtgE3chCJzDG8fRgoSkRsAI8Mgnq6MgQ7xbdiJG/CLzoPcXgEozA9V6p2DvvvGPzC7OE1w8f3LOvv/7ajlvgBwh96tlwvWbnLp5nv9Rapcb9B708fPSImByFfbEnGd8P2aVOkzlPj3yAZy7FP3uCnb8gvx48eEgwBHerA/Qea8/JDTs3NxPOOfh7m/1rb96+bbfvPsraJGqP40+dRxmI4NbF3sFVTBe2KYbOXePEE6kaAsLH4hmOQMu9SUpIyzNpGcc8XLOZacTIeaKLwysH57DQod9xzOzX+ebziEHcauvK0X378Y8+eR3QnTu3TgudvkxGz2BgNx1GBh2FU/y9lDShKPiQlSTmE83bLAyLLMggOLQ4+r60LgkCoWAxVIGH+Plx49CebDyzTtN7WyKOLAoeEZrGrTlrHBqDmBvcUFyLRGJ8H1pJqPkTUTuzUFmDD8U3YQnJS5xEIS4GrYrTGk+i4xxIpjc0vtNAaRRA8Trv9wYNr516DaL0iydGjI4NEdAhqFcuV62NDloE3Mpa1VpmmbChfpoHbOYtnCJtiNg1v6yXRkqT10HH2mXW19Blg3NM4BqhALTwZXGQYswOg7UeGZNOzdjc5e3JFrhGz/Fx5u1XoiAWPWhN4gHGPTyjL+/HqUymogDXvHW+dB+tURTQGcgKIRBaVwhAgcScQbomzzXOMnh7trdz2Gehw/eGxupMdEKDc7jXkOnHMZVcK/UQUtftYowVlYGUBed7JYsKXHZwV0LIeHY0xlWcj8BOBHinMfgI+rRW/eDYLbo4jnQFhzAQXzcXwh7vB8dWHiOl5+WAkTNMdOU8UWBMIFK0FPcvjjsqMxoLrpXCE58ZhWvxfrpe+xh5ceRZOkeRx0YhGemKJQ7abXYYgGUNNd/GR8fsX/2r/8qOjtFgvkqrJGK/EJMKgAGLDVybJ8cnVq7Aejdkk5PTNj+/YC+2tqxx0mTD9/GJYVte8y4PIP9Xr17SyrC7u2/br3atPlRjyZLR8eGMpWEtMJ47t+/YyOi4rfwjAB2SDK59/jVdnzqzuCFaYK2urRE8KNPUXfeDDJwHoNzZfmXT01MEjcyd6pYI6GCha/QqLCge91x8XILW7RteqFduVi/RJX7TpisW/6kkpooK4LvIcEWG73AdWaAd++LX/2CXLp4nKPHC/C7w2cGw17Nff/qpvdzeobTiPNuuHIEOVdxWxgOCWpRGrlbYO/fyuQtMmni1s22Pn6LmGjtM91nGRCPRwwILHWiAfLDbo9vyve9/z8bGRxlu9ej+Xfvmm6+t0QI/QKOyEgHd5bevsOYbxoYxIsEFbnS3MJ3ty0Lvsed0DuROU14yOZHstewElXABXMn37j7gmmBfETOI+cM6B5pgO7mJsRxLdAC82nawv2fXb922e4+ecC4IDdCZimuhs4U1wPiRyYwEQa/H6JZfypHgctV8CJBTLoDuLd7MLqTJCs+6hKkoKNZrYmLUJsYxZoAytXAcZOzh+QtnbWpq3AbR2YpeK+/OwtIoAJRcF3QycQvygwcAdD89BdBdOJtB537rhN8Yk5DLVAIHQp5me0S2kNnncUdijGD2TKxIZUj0XcaUJQ0kMlEtAg4qNMjoijkNzOAeuE7gY/9o155tvrBeskiJYctyiJ+4p1p6RGYpzpOPyy1yHEOoPM/is6FRbwR0Ik52OOCBLGdjw32UCSnm5GvrTxbiJ1NXva3gUtX4xMxFRHpm/NwFDdk71x/uSnchexkZaLJLy7NWr3sQKVyuWgvts4SDrG3aO81DhC1BJmATD45rO7n1S3/L5cq5hP6BCjKn0C1Y6LT/vF8A2XhfLncl9DiyS9o1pX+Cg8inILPzEjACC2p5p8OuOUj4a23cGpW7PZGEE+cnzUlKkM5OEQREWnNBlFvIoub6OkD3Z/cL8dxdFb+7/Wo/c8VoLysjKCxdZeYe3CGQVH5ylaEFJQ5KjI/QQyaccYvOPVHJ6cmBntceAyPUKwItrWG0VuagyoGi5hMBEs9B+iwqlGSCPcTuOF8SXVCBsSZp3cGcZ8Np7nFsWlc9Q/PT3mqNNU49QwJJwErjwvVSOAUG9bxICxrLaeAugr/X9/j1eWg/Io1mG5D2Dn/D3XpweEDrxsTYuP3FX/y5DZYddAOgwbImQImYKghRfAfFe1GOY211nQWCAYhgxUQjd8TgrZ5Zdkt5MqrDPds8aduNG7d4D8RqXn7jIkGi5k1Ad+eujY1O2PIKenL+ZgsdvvfZLz8naIgWJjSxZ0X9hQVaKXDutM4oYwI33MH+rk1MjHsB8R56HPds48mW7TcROVy1XuJLESjmVjBvMZZOQXLLu/JLxwuNH16KAnwKpM92mDgP5QG6qZeW59j6q9dp2Ze//pW9985bBNV9e98zu3P7rt2+c8e6SDCggO/3WkSZgfExXq7boqUHnX/GaqMEN8NouzY4YI+fPOF9xFcjAMGzZUiBRUgesXq5wti4MwBkVRTz79jjh/ftq2tf2XED6zdoFSbDVOzMxbO00GFfcW9YBwHocD9kaEZDQCmFGUW+GnlfcS1SnTEmW8KgdHRybA/uoeVbieMDCIXCgXIusDDCDYuuJNl92gB0Ldve2bbrN2/ZoycvWK4GHgudqQi+sJ5aD69BN8U9VukeubcZn50MUFHOKRZc8kHjAOmIrlTORPQ5MT5qY2MjqeiyJ3xBjsA6CJcrrN+DXccdAuCUOxgDQZ4bIBrNE9vaem7f/97vvA7ozp5fZ1KEdwbw4GAyrywLKGeuYoZFBqSYJ7yfW3Ryl5Q2kswzIdvIOCUEZP3CdRG8RECpxc0WMKFhVCF/tbXNAyxmLk1HjDZaVOJhjsxQggI/fTE9jofPC8GKbplQeQ8vdupFkEtWYfFXt+BI0Er4C8T6/AtCOt0jsfAQpJ7vQQRNESzEvfFWUQ7oPE7ITbsYE9LPFxZmbWgEJSxQODUH7gIh8RlFQS3rqQhZ6xTn5c/u7xShe4L5Z4A0ZEHJre92bVfUMgCV7C34HvqTMuEkxS+yDI5a6aZyJ6IduiBphUp7kyx0yLLIGUrSmIPlLtJ3PzDLKSWuPa6RhS7SUg4o+ls+SRDje0VQU/y+aIgVOFL8Yh7Llmet5hpi1/b2jlJdyDwes4yyJdWK1VAcFUAOnTyQWTwAK5s39narrZTk/PxqL8QfPBfZwR7HNeB0Hpl0pMfv+j3yBV2j9Y5gjPPOLOVeg1CfZ2tpcIEBHLs73C10GFN/j2p/jtbFgWEElZG+47jjeLTWccz4XOAv0k+8v87Md+25ro3rGH+P/CSCufgMH5vHKDYaaIG4TwsA3Kt/+Id/wIy6oXqdLtKd7T3OH9YaCEnE/EKgQbDD0rSyjBilqh0cHNrE2AR7AY9PjNny2hKL5ZL/eciwddsle/7smW08ekQr2fDkBFzQQoYAACAASURBVK1ITuPwFnToch0fn7TFRSRlae1dgxBNR2D9xa8+5fgBJlXAFYJt/exZxtDB/SYrFv5G94PxiVE72Ntl0WHPxvZ2kRuPHdA10TkodFbJrSng514GJIIQ0J0DPLgGnZ5gwSlBUYZimPK84A4bQJ2xqSmbm5m2MtpQtRv21Ref2o8++C1DP2Xy+9R14/mL53btm6+5LuwLSrNgyUZH6ixvgv1CPbUmrXLghd4Rot1q2NjIiGd2Nts2PTtji0tLLHsCGcjMblggeTvfI8wLYJAJRYbSGVPOZlMcMgoMX7py2SaxXyWzF48f29UvvmRSgafIlGjRH52ZYskZlDkB3bx8uWWbGxs2OTVJC6Sy8Ll+KYFQa1nka/Gc03NCRuK10vEfGdqPH2xafXiIsXsw9Lx4/sKePn3CWEnQdBm8P8UkwkPRabfs5auX9s2Nm/b0xZbLPgIsl9Uai2Sxx0fCQjnCpA9YXLnGKVxJMi07d7GGrLqgsn+ux3q7e995i2rn8l3iKWP8HIC4jGH4DDJ5ZWXZlpYXeeYG2BHF//tZLnm/+hRKxYLELEm0Z5cuvvk6oDt//iwBnQadLXyqhA4EWQQ8EsiyWsAViZcsYEqwiIwyE84pwUCAKoItXONB/a4hRfcCF+aUhvfYACzQ080XmRDTdQKGii3DdVosIXDdV3PU57IY4Cc2JwMJynBVlef0RWppqX4QCFv3lXYpzT4DM35Fkc6zv30cqfByYpwRuccDoS9pjTVfMB7fgxQHVYLmPWaTk+M2PYNWKS2rDLrpXUJB2oQAmYhawE2AOrO4FRrba18jaJHg0/iiVaQIBPr2AzSInnbIqEqV6oHO1HZJRB8XMY47MpP4O1whGepPXy6u52l/xwDu3JLle6gCpS6c+rNxdIZ0xorWviLtnbYm+Rzdsut05WcknhPce3fnkPFFetHSVq8yFGCoWnMjJpiZurCkRIdSCeqWWyBU6DuODbnEcmlCcydwYGxHv4UeaxetVTlzcnqO61O8ViA30gznGOrICTiJVnz+OKOwIHpGbA62UuhEsK7G54sWNc/4/KIwktegCOjivkahUbRwRiAX9yaCtrjeGc8MZXMiH8zBfn+LQYEUgB1YNWDdGBoetg9+630bHR1hmRuUQICLFGvB+J6RERsaHiItgX8AMMAKovMMtxz6ty6vrNjwSJ3uOZxF7TPYzMnRkX1z7ZpdunTBKiNjpKNaDS2nABTbduvWPQafz8+jFIonFglc68hE/njti89Yi8zdWG7NBZRfWFri7+L9crleuXLZRsdGbG9n26am0V4JAh+FhXu2sfHKDpolI6wJoE0Ajp4YRGJnXgWXiTRB9NzToGugUJRhKaYwRztBhGB4S7K5+QUbHxmzcqln7daRffPVF/bxD3+UFcLHfXDfTz//lC0q0fuVCVYpi3tlecbeeOMte/ly2766+o0rtXAdIwGi0WC4xMToGN3kJw0/47JSZgoB3MwpI7jLFlNda7QaVoJ8LZdtanyS6g7jltkfd5D1CNG6a2dv1765+pXtYt3DmSFdDA/b2uqavXXlDdate7z52DYfb9owiymP0HULS2TWQjKBqKLiU+R3rsO7W5Hdo0pmO6g/eH+D7dLQIxaK+8bDR9bqtGxxfp5WQhSBUew1ZAKytF+82LKvr9+w56+23PsE6zKscajckUqluTcl1a8tD9j4xJBNjI+zdaj2X9ZRubuLypboVD/J4zAHJvANeF3ClDjXRUhSpWSI+fPST7kS6V0wVnnWYCnssUFCMiClRAi40lkqLjN2lMjfV1dP6eV67uwZSggGGidio9UjawPkFhAxOmyGhAgWitazlgeTSuhHphOZLn6HSVhMXYskQKGJiMlGQSUmKkErNwd+IigUgK4owHF/gRu5SDLfeGgafNr38F0HdXlGVHb4k9ldwltCCX8jUyYSsACRgF3+rH4wR8KA9TKBY79Hv/ATyNQ99XwJTK2Nr698+R5Dwpi+ctnqtWEbn3BANzDYthIDzXPXnfYxApoI9or7KQZVFNLxuqgsaP66fwRg+E4UmmrYngUdw12KeSXrJu+VJAGfkTiFtDE9K4JxPkNBzmHexWsxH9Flfpj9Cb5e/dZVHGDRQZyvf7c/s1Pgvggs9LeeF4FdvkeuEfr6OmPQWEUPjRMvdBrperBWZaX6KjIYMY3kEhGNefcML7gsS5wYbw4aVbA6FdRMRcNTCbCMR8R5xN9PA02i6QhO8jVO38jzm7JYvQiCfJ18bCpE7HX0QhZ1KJEjxUjrFQVMPEN6/7SfkV6K+xjHFuk9Avm4tsXnFxVsne+4fnpPdCH+HJ8HwYXyDhC0w6Oj9u6779BqNjIMOqjb4eER14gWOhaq9dg7jBPJBWwvVavRpYbfIRRg4cf1E1MT/J2FfmuuwB4d7tu333xrQ/WadQcrFFQAkBgjWlahhdfhwTEz7c+fd3duXDvxDO3bja+/poCGdQ6CEjQCVX8hAU1cr8QIsAG4/ZBwAUDnnVFqBIPNVtcePX5lR60Ba+PMBEAnrxD5GGKUUo9rWrhS4VfEZlF2wdDAjArvZ+4vhCp45ncV9dqWlnnGKuBTnYbdv3fbPnjnnT66hZv0V59+aocnXqyZXcAA6Eolu3Rp3ZaWlu3q1Wu2s71L4M0WUXAHIr6r2bJJgA+2acuTQrBm4lcidVh2PFnK54X/9VrdxkZHGXYR5dnc4gLLdmxsblrj6DgLe4mybaBWs4X5BXvzyhsEcI/u3bfNxxt0M7MbzcgILXWklZBod9r5ifsuWkYyoTq7wIL5/PFzm5qdsZW1VfIzADooErMzM6lbUMeLIcMgWDKWLHny9Kl9/e0N297b8VJHyQUK2UorXtp7zAtKBiyr0zPjNjoyzPhFhc4I2PF6gmrn/QSHKWZcsivzRtFr5Aq9A8IEGlFDt162+XnvXwyrrNYHyhY6RMDtyhAFnr/clYyzQ0DHsJL+OPH5+cXXLXRXLl7oMRMwZZgwpgJINgkKZ/hJO1JT8NCsnFa1xNG9/ZdrfNowATExT1Qwl6DKtbucGOWHd6aG9PGiuzEdo2QFwHhRSPLVi11+EAlFGnKR2UnzkCabMcEUKB2FUOZuLRAoDpmC9QX+MNZiFq6YkwBdP3H3xx5FQOdzyWuD5aAizzKMIDcychfAKmCKO3nZB1iKkOmKCuvz85M2UEZR6DywXkyraAmU0BAw0pwcOOagQuta/FzE65q0u8JwCv1w5fFaEdxFMJXi9DOrmneRSG7u1BaFZvt04GLcYxSCmRDtc7nm5u24NxFM5bScHyhl6Wnd5frRmvQLqtctU0WGFgWz6LgfoIuhpAQGDtatCLqeAg8lGJpe7bwP0FXcCoO9rVfK1mxBg0SohSfy+E1CpnHaWylCHAvcmUnpUHwIGKK+pzkIlBfpI55DnZniOuTaaagFSemax81pXYrn3e+V8yu6i1JbHj2bTDmFfcDSIq3d8w5z93t8hgBW3A/RZ5xzcTxxb3QGuGvBI6L5/6b91/UxwDqCPH1X99I4QZNww0FojI5N2OUrF211FTXpYIkbtKPDE+4dvl+toXVShwDJAV2NQJD01GoRtBHIoQbcxDiF9tz8nI2NosL+uKEKPmjqi8+v2uzsPIUwYpw8wcDs8ODEPv/8KgvRTk6O2kcff8h7FgGdBO7m5qbtvdxhnJa7JVP9TuvZ0vIyhSrKMqnYLubMHqVvv2GN4yO6jetsD1liLNijJ6+s0S73ATqBoBx8pED4FHYAJYFtB1NMHa1aie/nCpAK4pvz1blFhjWwKL417cWLJ/bmufN9oRV37tyxu/fuW6ud7p8qQmAt3n3vTe7Bg3v3CQhYEBstzEo9uk1hPAEgA8ABoFP2L+aSyzM/zqBzxWfTzYcOINUqS9iopIhoFMo++v8yNtDzozJlMZPTg15iY3V11SbHJwylM15uvWCgP97H+uMz/B5lRZGfFZWmTIakkCx8jlpzL1+8ssWVZXah2Nrasu2Xr1hIWD18KQfIlxxsw3qJosKoi7h7sO/xtikcErKBvbwThvFCzUgwKdv8wjTLsqC9YBHQqb89wCAlbwgFEk/JgB15sfNk/58KAg8MMHYdcXrOo3O57/GHqwR0tN61m6y6QRw2iKoVXsB5sDzATGjGMSdjw9zcwimA7tw5rgjikhhQSQQVLUOKUcqDmLUhmeaeYlrwNxZJFeU10XhoY3ZIEQzgvjFbEkJTzIraURbwm48FhIpYisM978kXX6f1ftQh1hwiECoy5JwQ/a661sedC1IxaVnzJJTE9ONh6x9hP6B7/fn9zeI1higwQSD6OzJ8dwekuIEeNJ8E6GpoSF22xeUZq1TRoSHvsEAmkCqRFw9kFEQ6FPEa/R6BUFyv3GrVH2/layQTc3/HCq1VHwNAIgU6miDb1fuukHGVERSLQ+vG++zwKdVca0erciFD6fW9zRWMKHDVT9L3Kc+Uw/jEWLWH0eLEQP2k4clKI4EsC1UU6EXAojX1e7qy6Nfk65Yx8y7G4oAuzsvT5lGiAsIbLjAUQwV95Gc9jiFXUtx96jfLEzi034ilgtspAtncmvh62ITWR9eLruL7EYjqupg0I7qIz9H3nRGqaCwZW593geteSOLKxl4oAB7HUQR1GoP2Nc9GzruKFK2OOqvxnMUzrzWNPCLSQrT8Fmm2CIzEcyAIYTkZn0BB4DW7cOG8VcvV1OgdCQxOQyhvglgqAAWsH2gFsUqwGijTFEIFraAw19nZObqx6rUhGx8dsfe+/zZjKX/96ee2vHyGVe+ZMEN3cc8e3N+wf//v/3c7d/ac/fjDH9riElpz9YcmYE4CdChN8WzjeWYRwdxxxhBD+/Y771CJV4cLeWuwfm+/8yZjq1BHDGATwHX/uGUPnry0VrvMupyywvV7XLxumvetgbXfEyFg0QOaRFQBBTjcYMja7alfch7zNDk2zgQUb1wPv2fTjlB0d2mhL1bz6tWr9vTpC9bHozchnWes+8Ur5+3x5iYtcUAEqH1KOTbgJSsIvqtVAt3j48O8iXxS7ESzReVa4UbYT/yX8hevFw85jbYoS1K/dYB97B3WvYbOGOPjWfwcXK5ITpFho19mqo1nTuGRD4geMM979+7Z8UnT5pcWGSfIziE9s8XF+SybVueBtA6L5fEJa9DduH2HtfHgmepBLqRuRBqzYwAHXaB/FNoHP2833foW12YwgS/0ss/2CvuVMI/AG3MHGMqTV8IAb8W6oz4h+qcj0cjPvs8f30W7RlnoyM86SAhF72ovaM1SXWxzWiLgRrcRArpux+ZmTwF0b5w9x6hxZtmgrVKavAQNTcJJyEfmi0XJkHvIJKHATJl7RYFOyw/KexRcXboX7h8tAqqOnwETLoLXuJOQw+bjALQa/S5MfK4M1yJTjCAuApDISLngGGvIOs1cgGRE/c+TNVDm0lxbyjWnqEH/pvi5XFjksYnagz5wEwYsBq7DKKHPufZgzkfME9wjQ96CZHHaYOHlTAo9JiW8otCK6xQFU1xbgW7NMwqgfO7KIIuV93Mr32mAkPsPEAVFo931LE0QNeMufJ9qXU+4wd84fLTW0Raf92zN5gMrcbDGFNdWa6mxiD49wUT73m/NiuuvQ56DIrdaFwVyFOaRsYkZ6wxqHK4gudDze7/ekxL3hIUuxtD5uR10V8uAMYux00HGnINpf+WxeMXnZucVNbwC7ft1oGRvzafvaZ1FGzrTka60NpGnaD0iPfI9Zn87MIsWvHheIziAMuNuYyRQ5AIX38c+kDEmHpR9j3psf72sOA89V2Mr7pHAmPY4CpvoiYjCMipBelYcV+Sf+LyYEKb1imcmrgPGgNIeuOfY+BTLiayfXaMwQugFXfaMizRa48Yn3QUKZQCxdwANoDXE92DdBkk3vazHK+ivMlix4XrV3v/t71nXmvbl1W9sff2iLcyjbIgDts3NJ/Y3/+v/Zp12yT744AP78CcfMGMU57n4Eq/Hz+tf3bSTE48TU7wczvaPfvxj1iKDIq+sRK3V6tqyrSwt2sHhnqH6P6wcLw+ObePpS2t1kOHtLZUwtgjoyAMI42D1wZp47Fobbjtls9Jy5byjU1I8tnsccL+ZiSmeMY8t7Zh1mgS5c+OjmbzCcwDonqELQ1I2VEMS95iYGWMtNYwFLcLKg+gwgD6lLtBlpMC+AtBhXYrziGvqYKfjJU1QT25kmIAO3ykCWtI0GW2/8UL01U5BLZSrDHcxq1cqNjUOC63zIo8JO0NlQLQsMCmgxLI5qWan+J5+4h6ob3fr1m1Wlzlz7izbjaJzyMzUNOO/dW7IB1lmrWsok4LWbcgavnPvvp20ECcHZumrQbCV1RbMExlgoZubn+J+A9Dh+aIp8rNG2wF3MhZQpoC3JIsx7iklkt5H8+oOXjfVQS8SSmZmvYerX58nY8EyBwsdgB3WoIwuSIzv6zAsgmcU+ColtwxUy9am4tE7HdApKUJEwM0jp8hLCkRmI0amwxqZbfZe6Grw/3P2Zr+S3Vua0DoxR5x5zHn0dH1t3+s7VlU3qlvVVWrULTXi0mIo+lINzQNCIBAtEBKvvDVC8AcU6hZDSc2gFlAPtBAgVA9UF3Wv7Ws77XTazkzneHI+8zkRcSLQ96317b1in0jbzbHSJ07Ejr1/w/qt9a05Mxi89igIZ9PKxsIiYpPBSHLdM3VmwPeYRQQLIKp4x6KMhmO6DXCwa+h5FzALV9BKiMGl1h9ZQGcmmA+Aer0qlk1/4xq9p/FnhupjRM/Usim97osx+4zLnxIY+HsOWsoYOr/3ZFkKCUztQbbUiemJuCQ8s4Bp1NHofY61yNY2FqzT9V5y04SVBK6+r/uKEWrMVauCgGy29uRx5zIhOuAQDLqPypBk0J1pE5EECO4tYFWhmZarq/VBXAVoAQdCDNIxnjO3l1lEJFS0v5k+BFIE2gTksT5ZyGsd8j3y+agK68zQ8nX6fg6kzffM6yRgCkDHfsbJAgJGA5cQ6LPZBBME08E6uDCaBB3OjJzeYZVTbFrp7teasCg3BZoXvnRwV2aaawyix8zAtQd5vvn6fEYL8JPa8uX90/emrWsGiPwctcgiy1JldLgG4d7ICieswAAeVfBF4V9keTrtTdtf7Une36rSm9dE54q8MhRpjV/xXlXAq2dnEKn1Ri9UzHFhZck21tft9auvGkpKoJE6BFB/cGC9+TU7PBjb0f6RPbz/le1t75vVGqwl98rrV6w927DNx5u29fw563/BCrO+vsH5NmsNgpgf/uj79vj5Y/Z1PXfhol05d47uyZ3dbfvv/vh/sIcPDuzixVfsL/2Vd+zVq5fd0gW6ibJJ+Yzp9U02rEfnH89cRo08BPX/6Cc/YkHbzSeP7WjYtwGssiqhUquxtAb4yIXzp7nPz7eHdn9z24YKkGctLxW/Rz/UqAuGsRQFj1khyc80sYsLUW+rDEtdWOjDm4XzszI/XySWACDUxn3rdps23+6GpdItQJ999hldgxDM5KfhFcM9WjXPOsYPwJGUIYwjl+mC1RRnHHwn04V4UOZTWAspgQDuSjysfi/Lx8xXCq+Zql+wFijimcfWabZtZX6B45WlFPShunRQCqAc4Llwgz7f3bYL587b2sqqoWQK1zaSa3APjH9/b8+uf3rd6t0u29bhB/cA+JnrdoqWYlmGDsYj232xZTdu3LDbd+7ZYHxsxwPFXpa8Gd8RrwZ4B7gFmGI7roEnWNIwEdUz9AzQWHHGI2FU48X1qsSBNZS3RjLCLdooFdax/uDIE1HIX2eoLPFMLa94CS50GA2XLegAFvPsaUSoEa5DMejV1SkxdCgsLGYlRqbCwvmQSShLsItAKPiDuYkxZSaWmQ0FZcTpuJVN5TXc4iAmJoCRM9tUoRufuYbtNbGePn5OLbTOas4Rqs5SCugqUMYCVMeRQUIGVDkuTu9Xr/W/SyYu8DMJXMq2YCfKk0zhXlWA5+sxCeiy0BDDzoKmzNCSq6PSLsqa1mrNEtCtrM7a3IJrDLqHBEUG7XlfRMDZEkMNsOi9Ws65agHR/FC8M4M9ZzzQ/F07mgAhYTERzeE5CNliDbWI4yxd8SWgEyBTCjxAPSFJoMDcHSIDAdxfa5iFrF5nd56Arc5B/p7AUd6bvEai8wwIcG11TydBQhnkr/FoP3Q/7RssIVULHdYYKfNgDnAzwCXlRZVLl2QJSDzuiXXmWApksrSE9r+kF0+koBDz2O4i7lZz0BnRWPW+BFZ13/McM7BjQZIUuzkNCGTaq4JC7kPU3uMz4JUI5g1AJxosQH3EalZBFMtVpI4VeV6Zb+SzUvCZUCY0tjxXPVfrkcHlNCVB88+0VAhjM0MnAvy9sLzI7MhzG6cZZjE760kQh4MZe759YM+f71ijXrdT60uMK5qbnbXFlUXrzna8HMfKou1ubxNkuFLgXUfazZatLC7ab/6ln9pBf9/e//X7dvHSFTu3sc5iw//wH/4j+/yLO7a+cY7xe7/9+z+x06fWCegYtyhAd9JYZ/e/+ooxd6grCIvF0VGfpR3QpgrdAHb39+2oD0DnHQ9EU4jlQmzSq69c4ntPXxzZ/UfbNjx2EH5MZQaWey9IrXg4T0zIFv1AiQHowESgsrhhsUzIwl8MaWDCkbfhgxek3Rjb8vK8zTa9gwKeDcsiYuh29/ajpIjLLawl4jnbjXpRv0+uTYEQCHfMDT9wpQPQCYAUPC8BEdGkrHj4G8BK4EMWukxXVRoTLZHWwUehrOFfWK1ajaatLCxyTBoLxg3XMwAo6gjijAPM7Oztsec2yuG8cvWqLc3NT8Rgi5YB3j7++Jr1FhYIeOCFEyhqITmgKNxbhu/AFQ+F47PrN+zuvfuG3lH0gIb9KFsjBWRRPxPhCCiBApcr+xkHQEaNwQxqAb6Lcw2PZirLVeUZur/ct1gPADr1ZdU8cd4AWAHo5nuznmzRdEUO9yTW6SMswmuFOi7z2qsobbOyMsXl+sorV3gUKCwjXdbNmO7+FFFI4Ah9ZtcokiKyuw3XCq1nRucuV7dWwTWJ46GFyYxZCwQLHb4PE7lXTvYgZhay7CONe2D37216IeIIigeh4XMJRxF6XnRZ3chQworB6yoWsmnConyvBHTZfIzXGaFTEASz8me8/IcggWZbuYleDuiyEBAjU30bEUMVbEGQtVtzJJD5xZYtL/c84Da5H0ULuL9c1nlv8zpKSOvzbKHCfZQNpIPgh8pLwGRB6+DY91fAJ++fxuf3h9blCgAEcBEYm1zjBXOjFhnZauqzy7libGUJG41PAbHaIdwHjES0L6aAv3MwMq7XGlRdCTonCkPAtfi+7iVtUc+oAkz87e7asOIm9zjWN5/DYp2H2eVa0hCYKsz+1NApyEqmlcFnafmlHlkkGmSQUQVgRdavHRdlC7Rv2stCUQsglBU/fab9z/Sd+ZAXMvfzIRdkphWtowCY6EzP8vV397cTvheMpkANC10GR+GbD57lwcocWwJ05GtZg0+xqNrvfEYzjeRx5TXVOROgy2dM11UBocYt+oVNiV0IRiNbXlxk/bIV1JMDXwWPHh3b/qBuO/v71ur07K233rArVy7YXK9N6xQax4P2ZufnmJiAsjaeINFmhizOC/bjzMaGvfXWmzbTNPv42sf23e++Zeuri/Zf//3/3v7JP7lmyyvrtrK+YFdfvWi/83t/2Rbm0EUiAF1h6zrJFzfv3rPNzU26sfDcg4MjAgW48+7ev2cHh4eFKzHTAtYMMYA/+tH3eNNHT/btwZNdlj7BWgyOEV/q3XT8zHhtLyrQAeh8T714vifMeOsvxtMxbrQU8ADIrWaLLlLwFZZWGvat267ZpQtnrYti3mFxhXUOxXhZ/R8gKOgGz8O/xflZgjZ5q8SPVUYDLcRAC5988gkzmFWyJIMz0ZT4v1yI2EsAOo1F/DYrm5mGsuzENUU5sqiCgc+77TaTLPC5wBDWH3PAfNCTt1A0oUxFOZx33n6bCkamc45rxhgfidZjS8socbPBvce+o1sESk65Th/t2CLB6Oh4aM+fPLHPrn9mDx4+siH2EVURIgYOGawCxlorFNnGOHFf0CMAndZZgK5YAz/APpcAdAqjEQDTOuL+hRUw3NCwLkbxv4LQwYfhnsa/Vt15EgBdlhETMjTGANpAG8eVlSkWOrhcM/NzAnf2LMErwSGmLwYmhiJLWhYKWfBngVxryFWh1hYu3LUoWSOlwC6aWQf/jaBmNL493D+0hw8eOwhIUW0CGiJoHoo4gFys0MTVTeKbGKMEpXbChU1p2cgCRwdQQpvPCxehF9mPJISKC/YkO5t0ueZnaz3zuDQHAeQMmAoBZRDmPaau9+bqtrY2fyKORbQggK/DqP0shEUIRM0zC9W8npMAEAfRzd/aZ/+87Pur++t7WSFwOgymm6xufujK5A49n/PWegcd+Wdl2ni+P0orTCaWgHkjmaQEoDqsEAhVIZ73MIMXgROBOqdP/6fPsnVV6yMhpWs0Vp0z2guShiB6xxojA/AY8YZROBonGhY6mPGbUWFd4GSSrktTiQMH5X9CCXNX0OT1UKB0+DyuRvPM+1yCxElTTAZuGahk+tV5znSv1/k6vIfniGZlSNF4J2nOy74A0LnHK0wOcXFx39DGspKEdZOyKUGnc6+zVu6RW8szWCv4ZuqUoXOXz4vmorOl7xVgNBSxfG9mA4eD0Ot5bdMtuba4bLPtji3PL1B4UHltNGxpfcPeePstW1iat8dPN21ladH29w+sfwQwAwUTteSgCKBcSZMgAkIPhW8BTlBw+NKFC/bjH//QFpfnKYgvXrhoH3/8gf1f/+efmdmsra6t2+rGgr37wzftJz/+EZNyUJTX5xyJNsHBdWaBdgDokEkJ6xyAC/5tnDrDZyN7d+/AXY60tiWywnoh0/Ldd9+2RrNuDx7v2aOne3YcgG54fMTWW56RCN5RdrSRy9XXNEpsUYHwiXF4YwAAIABJREFUgB6QA2Mta77O/vbIOq02gxOYjEYl8tiajbFdOn+GMVQ6u59++qkH+DcatNJpvwGMUe7k7NnTdBkDsImGZOkBAPjud79LGv/ggw8MmcDKrs/gLPNQvC8LHb6XAZ0Ajr4reSJ6qoK7fOagLGD+UBJhzZV1DvsBHoPyJag5CEsixkmPQRgJUCgY5V12d3a8i0l0rvAY6BlaMb+8+aUtLizzc8wbwI6JFtRsnXbyOTgcDuzxw4d27eNP7NmLLTtG7b4oOeJ77AlSGWjBQof7A/xDJgDQaa08o7lMfFPENMFg0FrmPcIpWCMp+wKO3lpsjZZxKAnoKoIAMdSGRA9crBVrrdICV1rnNEc8B/fC/sFSSNncaHyzy7VgDGBA0ctV1jaZabMlQdcj6FIEi8WXiZRHJjEtMviGr4b3SvWA7JcBALlynRHHJkYwJjZoe2vHHj18kgLV/V4CogVyLnp/+rPLPo6TwimPpQAuqJuXot9KoVNatnBtzs4VIUhg1gXo8GzGF0WQ/4R4PPnHZFP0shK9Dp7WNwuTDLwysOG4x3CV9OhynZ1r2Oo6tLXyuQXwSxmZAi0SaPkQFYKzEu+TBaiIsrRKlUkRJZjKpSYmS0dobqIjxG2wejtKTmCvI3AyCpNPuH/zgXTQ53FzOFRam3J+3vu2MMfHGrgrsUxsKZUaN4NXAWBmelXGqLPjh7PG4q04pAIaWTDL3K69zkBb76lgsejM5+jtuyCUEbopQId4EbjSwFyU5QbGkxUo7XF5/+j3GhZVZblmgcE5sH93yfwyAMW1AnPV15qvzquYlr4v+tIYq4qTxpHvk4VSBnQToAqBx1GbcUS3m7uX8SLzomBOXlA2Wyho7S0z0PPcM+0L0OpMVq1tsq5qzFqHfIb1Wtq/804/Q+rHWaURCQxc9WJ32/YODmx1YdHmuz2b7XRZVgPz3NnbpZ3s9//6X6WA+eDXv2YW7MrSCsEcEhIOD48ocFEqAmOBOwz/lpaW7U/+5E9s2D+2Vr1jrTasMl0KR5Su6PeP7OhwaMNR3RaWluzU6XX7yU9+aG+9/TrpkBaRqNXl7bNmGBcUMfm0Kty5/RWtNQIt+H3+/CVat+DKk+WJoCVlLmNd4UaDtRFJAHcebNmT5weGvSaIGR15piH3XoE68tn6b5cjvpuhh7sShveRiEVAF2EcI1iqOg42IocaAKHXbdi502h4X5Z3QngQLCy1ZtN++f77zMykdQ4lRdpte/31VxkrBkAnw4noCDLmu2+9xbW5du2a3blzp6jDJ9AnPpdpAs8T0AKgE08VkBP9ZuVddJyVVqwJxgAegrWHyxcuS+y5gJA8c7B8IdsV1yJjFfuI74NmAW7wOcA6eNHy4pItrSwTKHVnZ+3x0yfsTbs8v8x9xD+Pc0NdOU/NyAAKY90/OrSH9+7b9evX7cXWjvVpdUWdVU+kZAeZkQMjfbfRrEUXFWT9DplZLIW99GuENZB0E52fWB2grP+Z+TzeB53iB2sBPISC3SvLK949A7IHCteM0fKNtmZwK6vPOABd1Ziie+F8ILMcP7AWr66eKaR38QIxdPCL+02QFeaZI9L+IXhUi41Zn2HinBAEYS3JQscDo/14qlm8K8FuNeEAUn07CUrd36nOTf5ZoGLxMCn4kx89fMx+hJkJ487ZfeO3CfO+igMGwFOSwzQQJIKu/i6Fbmld4QKnzF0h84KRpyD+lwG6KphypuJkVR1fJiBp8dWDXF0Dt7Sgajv6AHZtdq5pyyswi09aTKoAPGshGSD69kU19VT6RNeUljtZzjiTYq/YDiUbdmCNDbe37svPKzF6Y1ZNH7OpNIUqy0R5qzqtgQNFZ7g8zDFFuVX8tz8dioUzONTb8ppb+acEvGL06pVb1maUAJDQrQK0bBnSXkZoFsdN6xBYDus3lpbxLMSnMV03QE7WiPTrEEDdZ6FML22CPUDcBQpLd6zb7RUuEiygn9toeF+0/CszSmGdIC1GdwgFDrBifhPWB1lblDFbJggIsGYa1noJ0AvYVIFPtkxNWtfKs5fpM59DV2C8RABbHJGPOd9hK6co+AwLnXidmLjGwd+pYbjzLC9jAd5RKBkppvPl/GJScc0gV2c8n738WuuE3wK9WbHKPMLnTX8wocX23h5jl1YWFqzXatOShBAZxKJhLpuPX9hr33mdiQZPnj6xa9c+sd/8rd/0Om9HqFU4w5ZKqFPX6bbp4nSz8Iz9+Z//uX11664tzC2xzhbqyrFwcXfODg4PKHRwpucXl+zylVfsN376E3vttQseb4mSIKwlhwaraNsUiWOqY1qbsZtf3mKmrStOLmyvXn3NDo8GtBQKqEBOHKOeHizp0UcbhZRhybn66iv2+Nm+be3g++AVx3aMCCsWnJUiCfr1rFb8Y5wmlRjvyuJxmy5E/TMfP2M5Wd1kROsaerdyL2iRHVmv07DTG6u0vmDsiIHDusBdDXBw44svvUxMJCV1O1370Y9/wGcDmNBIELID8wLg+853vsOzu7n50G58doOFl/E31q+QO6GAiC5UkxLfB5Di9VHDzcFOhHNESItz6pL36rziNwAZ4r6wL08fP2FRYdYwjNgzKYmgG9A45iDrHdYLz0aBc4wFVjvQAOLwkMnabHfszLkztnd0SKVhoTdPcLuxsU7QyDOBIrtxyDIAPTg6sLtf3bVrn3xq+wdHNkCcJJMR0c/cMQw6QTiIdatuq92gYoKxQMlnmzX2fx0y0ATXMP0uOpRgjTmvpoeYEYtEFynJFByNXAMU18wtzLMTBdy4IyQ0QHms1wpAR+udYvIToJO3TfsFQFckDZrZ6toUQHf11StjIXVlv7DHYwRCZ4CFySmuKmu81HpgdYBQKNxpZQP0DECKAGtoOxFv5tpQWSRVTDFnkklYO2NH5fEjpjIfHjoalhtVhCQgMA0oTYuh0zNLwObvZJdW/iyPOWva+I4Oiw5KLlFSFUAZJHkMXykUdZAElEswMNndQWujuUqwZVM62yER0NWtjcbO811bXJq3Rt1jJ78JPIg2JFw4tuipqudmoS23ZmmZc+sY5jdkuxsXrjzkSIiI2nEEvKwjNWLmGqt0y4oLrYetdhyj8RAAzLEXoPar1J68GKlbV1Tuw6/K+ldp8cBhyXGI0/Y7zzUDyHKvS2ttpql8BgROYNnOVhnOM7Zf1ijRs+6l3645B3BN8WTcA54PD/D1Vl0lAAJjVBYdtdHakEyMzyusEZOAqToP0WzmAZp/HrfOiD7LoCwrQNX7ZOWu+mytf163fD4yLc/UwHixGspOBKPG665Xz4cQhzLrmoPVg4iq4znJE1wx0T/RfT5DWQiKFynmJlscsyL2snXV+uns6TtVN7bGydMU/SVhRYE1C/07EeeFa2AtwXmmxanes16vY7/4xS9se+e5/emf/t/2s5/9DvlrjoMmj2NRcIArLz6Pe28+3CyCRzAvWbhxb4+TrtF19uabb9nPfvbbtrbh8VbMVqdCNbDjvheI9WoALnQPDvbtxmdfUbC7vuPWnddef4PhBHDlTVhb6mbrp9as3mrY3v6RPX76nEkPs3OLNju/bINB8BkkV4S3B3ctgLHqE86MrYlkIMZqjnge3SrnSXyQcfzbjouE2Dr9rgCnR0WyAJSnhdm2nVpfsePDIZvKbz56xDm6NQ18qYyXAG3AovX9779DsPrll18WRd+p9DVqtF698uqrpFV0c/jo1x/TSudgCp0J3NAB2hYt4rdcgOr8IRlFS5UK75JewtMW95jG30A3sNgqyxavsS+y0OlZon/QG56Lf7AOghbxT3tHmWB1AieA8I3Tp+ygj7I5e7a6hL6/p1lMGMoCzxn/ldxQ1rbDgx27eeuOfXr9C9uHRRKVDCAbsMehtEOmANBTLjK2rRWlbeDKPLYjtMrkmgw9Jn80ZiyefuSNyTK8WOcocYY9xXVYB/HuuaV5W5ib8/HQkIFkrLotryzTQgcLZJHUU7HQ4R7CEwLH4o+rG+dOWuguXbnILNdsVcCgsMz4Yd2mKGiYCyBma4RrUEOmlMs9Wc0kLBmwp90CzDF9N9w5ihfCvcSoctZZFmSs/n1wQECHWLoyicC1ggxkMsghQ0yxdBTtKZM0M+GSZMJNOyUDU2PPDDe7KMUwsltzGqBTNW+fxyTYEJOugoss6KqmcgmaSbM0GBQYVYOADu6RpeUFazYceItIcqB9Zgp4raBYzissudX1LYWbg7ZJIedWExwUfi/+FcIdwATWMwQkj46thtqcoSDo9zHS0ZFYEdmOAHRVgVeCzrIoNphdGchcukAkbPEdMaUqI8trTZoJ5SNbSfI8M1jJQEznzOfuICKvPa4djspkjbz30wCEgvszoPf5jBk/5+C0bF0n5gqmDIF8jPpU4z7PLUFRgOwMVLL1LIOofI3ObJ6fQJbWq7oOeW5VGtJzqjSvsyNaqAKtKshjjb2xLHOla60248KBdCzrBBJgau4C1xkWXWl+mksBnIr43vLMip4EbHWPTENam3yfbLHL57f6vQxC8h5k+oMFoYzjGTHejHXmol4YYrjcujtj3c4Cs55//vOf0zr18bUP7ZVXXrF+xBMx8aFRJ41A9sM7AiB3xE4FR+TjcLuLP+T9xn40m23b3tq1t95621595ar94N3XqdBtvXhuw0GfrRIXF5do5cF9IGQBTh48fGC3bnrsVY4lffcHP6SygjgrFc/GPODGvXDxnF26etnu3Lln9+5vulu13rLFpXUbzTQZN4e2X/3UKaYEdGoQfxLQFSCOLleAOiTQRKA5ZGQNwBTxVwOqpcyInBnb+sq8bawt25MHsHxeo3UO4MwFdGksAD0A8Lz99tt2/vxZxtjdunWLllSdKezp0uqKXbx0iaDjycNH9v57v7Ktre3C4kbAETJOPAHPkgsQ1rlqDTpVuZWngt+rxJxnmSz6E58HoFN4CNZSeyULFsaPZ8INj+B/XAswiP3DPPGdbneWZN7udu3MubP2cHOTXTFg1VpbRaFib1zPc5PaAOax7O2+sBuf37TPP79lRyxhduxALoxNWb4JmCn7FJ/B8tw/dgsd4h/R2o04gnVOT7ZXzNazLG+wjnLbCj8tLi/YbLdnQ+CewBwoEAwAjzWhG5whaIgP94SKrNQK0ElhEq+YCuguX71UQNAimBk3r2QNUvBACBQdG0otVUxLgcXOeMOMnZIrnImW5RkAELNrUANWmi5dG+EKckbpmUgQVjT5Pn0asTAO1FyLKgGYmKGYtwDdtJg4J+RqHbjJ2C7dLwscLbyQdEbUJTP/utzWySKOk9XqJt00Emg6TAIWAhBiTtMBnQeForgwfProw7i6umTNZllfR6AmC0aBXAnRQE8O3EOTU+mHyfH5vLQ+xVoo391PYyHnuW7RM8+xDg5WSWNiUHS/R7V2rwdVJtTk/dYaqRULyIKutlTYMYNFCWL8FjMSw8DYRKcZfGhMed21XhnAaD8k7ATopF5p//g+sYGyv0ta9vm4hUQgMBfYLteHPp8ikFy9BXUu4O5oppZLHo7A3bE6XZJl6Rgx8iqw0hzzvLTeVWCia6vWJK1P1fU4DczpHhxPuIRF+17PEl1DVGw5hynUWBbDC9hiXi6svEenW5Ck3xWJEWnjRB+i4QzESiZehkSIDjJPmLZGek8WsAwYM9DNCkMeg+hT49E4Cz6HOmGFBXdEa9bc/DzjnQ4Oj2xne9eztwFOmt6b9czZ094qy8Z26eJFO0QbRwR4w9rAZuZjG6LgKft2w0Ln7R2dXlwA4UdAVn+jFylKnLSabVtdWbLf/OHbdKE9RSunF1u0Rh30B9yLTgftxuZseXnJjo4O7dHj59aHtSXCMwCGvvfO99nVAiBVVkRfB/TkXLJXXr1qz7e2WMy4VmvZTLNjK2unbWwtL8gKa1bKps+AjomAdai90b6SiSOu9IPuMEX/XbMmi9Q5n2qx7dmBB+ED0PGsjmx9ZcGWFxfs7s07rI8G6xwtaFQE/Jzr3MBy/u6779ra2gqzYNH6CoAO66k1PYsWURsbdHV+8vE129vbovsWe4K6egRlrCMr12Jya5vRsiZrmvgd6+tFIVvGduEWiK5IcWKSaZkGBeABEiW3QXOyTInf47ugtVOnTtmbb77JMeA9xM/BrYzEiVOnTpMOQKftXtfryiJTlrGb83b+7DlbWV708i4J0OkM4rm7O8/t+mdf2M2bdxgLfYwam+HZySAzgy0lKwiIYm94LWVPyIpUZDnLhUIOBNgDXY2i/Jbuh2sw9/X1VbrkaQSJ7PgGEkfOnWXJEuw9iuVzfVHYpRLLm+VLBntTAd2VVy7T5aqNplCGBQWNI1L5D25QWNRKYVlWradlLEyczpRDA1ZJgCiJIgEL4oZ2V9W2xahlXZKbQowfVgU85+HDTWpvrB0UP1nwZAFXfX+a0BWgy3Xo/Hsng59LZuVFhGUK1XOI7LOrsGIVLIFeGWtUypGT1eozKMoMvwpg8rwEriafBXdBk6Z7gGb0lut0JoMwtf4iWFk8fX3CqhSHCkRIfBZbgDlX3bcZFJGJIW5Fro6wCmkeec0m169MaAADdWubA49M/CfXo8yk9ng5ZbO5a0jASHOV5qZni4YEMjJIy2BO39eYshDX+mdXZMHsKjifezalSrvmmMeV97r6XCk9EHiqWK6xwzpbp4UOLWTMRgOESgD0uFsSDN5/Iq4vMvSqZyzTh2hN5yLvg+ZdBW5ao/zdk/MoAa3u7VbESQsr7g3L7glFRFZcX6xCV4L2XoSUoCadKpikvsQlYJyMj53Ga7SfWpNp5xXXaA46w9mlOe2+mZ/guxpTdv2IhkEbDHsBT40EAacXd7F2Zntsvr63hwxWnANXVmF9AyBAHM+pU+uMWUJcVzWwm/eKMlIal88H9JO6BsW5VJIYfguUfO/tt+zH77xJZRzJFsjAxeu9/b4DxyHoFed7yDE0mh5rhX/uIq4xKxDzlOVOc8Zc4Dp+9bUrBO+ffnrdjvpja/Tm7fzFqzYYwRhRZkdWzzh5CePkUK3f15oJ9Vh3epuVxFSzRoC+mXDRN+vGPrYu1C26IZmtLc3awsKs9XcH9stf/pKWKdRQ1b7ISspnoe3Xq6/aq69eJdABuAGgY3HhiA+++tqr7IDw+afX7eqlK2w/9v7779M96TGBYfhPgE4gC7Qpa5osPqTXyPBFeQ8vjRTFW1lL0s9fXqvM21jSZna2SA7LrkbxLFyPucFKh5IriL8DSMP8kCACKxXmiExYZEir9RxodXZ5mRm0Vy9fZr9Y/CjWLMsMzOfFFqygn9mD+4/YNosewuClGr/CAWSUwnrAap0BmF/jMgY//H9o3gKrpJUwsSr0B0WJx/BmMtGnlP+g2/OnvfWbwnnwutXtsPgy5o+1YegQk1FLd7n4idYyyx/MYe3U+ZMuV1joJIgLoIYadDXXwMQoyEzQMzO19aqCBrovi6KZJ60rTiAhTIlGy96tAnAimMwUJTz5/bHZ4YHHz3GBA9BlkKlxCaRV3ap5YU4I6WCGpbWvzJrNz5DwwLOyxoxr9HcJNkpL1ATomFr3Tlmwk9bC/L2XgbqvEzYu07A/CD5tUysAoGu1HNgUGkfcxLXeSlKGarohWYUaqu/xYKasxC1Ap/0TcUvwALEopgHBwBKGWSjyuVFIMX/uQ4vYm6TFVK8pwbwDcj/ARJNhzvZSCfpelblX6SPvewaShZYb66f7VAFgFeA5jyjtxNpPMs+UOJLf11gz0MhAUq/9WSi+aWSOkaNXVGRvddosV1FvRSeV/igAHSwRsNYp9tX3JgMvjSHTXwZx+UxkwKf75O9PggJfcT1LtKdrMm3C/cVdTZnVeC7i4URjxfWjMbkD+lSTuUcXnNG4Tw8EBHLNmgjM9Kz+Yu4lBVRB6rQx5XOS90HzyEBVr0Wj+f55v/MaV8+m6CzTqdaDZxmgomgPV2ctt84srPJdWm4RSzs/v8jkmDY6GcyjnZK3LKoqNVVeo78F1McjKLSlJ0HAE2PTaxgLer2u/Zt/59+wXu3Yvvjipj0HmNvdpYXp8HBQuHgHQ+/aQHlQCRfAPXEvBfbj/l4ou8m5zM317Nx5tCmr2c0vb9vh0dCas4t27uIrNhjVbBDxSwBeWn/JHVq2KoAOZMNnEJSaISsSrbj4D60UGcKCxAi01jpgFVucIHRRgIVuDUWFey2rDRvMWr11+zYtyf7s0uWqcwMBf/nyRZYkYb0/WDZbLRZ8xjhXN9apuJw/e54JLgf9HQK6O3fu0yqFLE7c1wsnO3jVnmK/vN5aGTNM+YQEEYknZv3CUwJjSxlGgOvEz3XG8BsyBGBEltIqYNIayzAEKx2SOqA0eGykx9dhrogxBJDFd3A9gGJrYcHmej27cO6cra2uMDu7+iOL27Pnm3bt48/s4X2UMQM4jbxnemacnjx2sTRgqGQJP6PleVTEcWrsGdAVZ0PhV+EChhykdTbKimQrIGh1bXGx8CJo/DCqXLl6hZZLeiQjnhoWusxjdK4VCqLPXg7oLl+O9L3IQFWGTxQWnognCQudSphME3yMkfKjWAysZOjuQtU9OTglZaECdFFWovQhi4Cw2IwLsRk76h/bw7v3HDyGxWfoPNsFWCqhMM2NeoJBTrGgKYvNe8e6llH9kfYp0OvACOOEBuyH1pPOJk0xApq6nywO+tsvl4utfGoWeFXBUU28CBHJX/48Bzf1GmJVmkzn39hYs1rtYKJ2lxgxU6xlVSCDdXeXCN0zwBSj5gktdN+FhZcuzqgXxDWIQprHiAvBUODWj3g6kgHdZjhQbmWggFbPPBA7xw53+5DFKQWWS9DsGWnSfjF2MSJZ4/K15VqXxXV12DNoymBEa6l1Ucxd9RpdV1jl1K7KPX9F2ZyCKkIb1uHV/Xx9PfYLViW0rFI1e0NKfnQ8YMZdnCuCzCEKx3r6PFp8eTqxt/SDgID2C+LkOR57cVjRVkGTqRtDCeoSxVasWfls0Bo3UlmfsrwPrB/jaGpe1B8LUK9zLqtVVgxwb1n4cr047VO2zNG9mo6bL3nQv/TZyFzUehNkkb5wxiXIwlMRzLvKAwSYtEfkXZHVKfrwWH7fQ56dWCTRpRSivOb5XBdnN8UV6/yJRgrtPerlcU0QQ8SzgIbqNVpDUHuuN7tgp86cs05vnm2OmG3nulMC7sE+Ze5xtuHXIIGmWA9YlRAzDeU/WghG0oTXWCxbRwLMAUz863/4C+vYwD7/4ku7f/+B7R4csdMDYuLoJqPLzgWxn8UQTYnW1D0ht8FywFC3ublZW1tbZ71FJjgdj6y3tGLrZ86Z1ZqR5Tq2OuKckEBAC8yxDZkZEIoNrXPooepKH2gCwIqu4wZqxc2wTE+92bFGDfwO7jl3Q8NjoaB7LMzq2gpr99UHY3aHQN0+8RhXLxXe4OcPFixYHgHAcTYRF8j5xgYw5urSJefXWKvhIYHQRx99TAsn3K6iGclYJXqxmPw8Cvl6KBRjlEkr3jvUvwjlN+y7cVayciWrq+gbCQuI59vZ3iGoQ8eOTJ8ClZKdKD2COnoAMVA2AeZwPYoPf/jhh7Qk4wdjBVjsLcwXWbWw7HGfk8uVvC4A2pOHd+zDa5/a5iMUMvZaox4Q4KBW1+o37gWrtEr/eBa106BkB/YE8ZY6a6J9lswKpZJhQlESC1f2Qb/RDxbzAN0vz3t3j0J5GI1teW3VLly+ZKc2NpiEA0AJxWE044Au4y5/vrvUi17xw2NbPT3FQnf16lVa6Ca03LCElQIl4qEaXtoga4Ni9hAeWJyCwcgnHNQiszsGmgPvOdiw1mkiGTxlIacg70ebT9iIlwcuiHGUGj2LKVaZo4g9M1Au9EsAnebq8TZlTa6srUwy1kntR8+pMuFifKqdVCRiT7pgS6Tud8pCV1p6uUelFNP3BLhIxFHiwtgtAiUIOgR0zabHx0x+Z+xdGIqWSKWLS3NS0U2fi187SS9lvTlZIUD8KgoCIC6IrPVRgDr3nEUmvXQNvfds++VWXQnJLJDFePLBFeMRoNPYNa9yfScZoeahz8s5l/sAOs6gshDScXEJgqK0QSouW+x/MM289pneeSYZIOuKAiwrlMCsZj/wsj+q3BVMhYI3gB4BXVgnRQtgMiwuHO1kxob4pfJc57lmequ+1tqWAn7Soof2YwJaOi+0ZkThTNFE1ZqZLVbaU33fgVeZyFRdt+rYdd459xCg+ZoMOggoi64YsCL7ldn6VqUH/V3E1kT5J71ftV7mc8as/BSWUaUxnXfcO3tFMm/L96OnTFZLZpu5W2g0M0NAB4v6wuKKzS+uWG9uke48nq0obq3n8TcXLhTBFGZjIWz8uUqkA6+ImE/22y7/6Z6IjYMw/9t/+AtrDg/siy9v2r37D2xrd4+uV68nF50GaD07GReb1zSfW60HAJ2/754F0jkyK5dX7NTZ8za/vOqxITgfyO5mCzBvpwQcRHCVWrLhHkjSqM2Mrd3qEODB8tfp4Dc6Q8ANjMK6XiSZQG54TIXTy2Ics4QLztbO0xf2q1/9ii5X8Z4M6JC8gz1GPBXAHEAdxo+uLmq1htIeP/rxjx0oy9o0HtiHH37E+LwBQHzsmcAA1kbWM5aqmkWGsQMOpYoS/IfoYNIIe107qMtn3tfDvXb4wWvGw5nZ3u6eAzrMHWBxSpw9vocxoIgusjphHQNNIHYO1ku4XPEM4QhYtuaWPOEClkuAQHxO+3wykMjQ8/Dul/bRJ5/Zsxc7NkKLNyi8LIU16WYXAMT6wlIoy5db1bzKQZZjTNJLygnmjmsBwrInjiAOGa5FORhPIsRc59F/NnXlwf1X19ft0pXLjCHEnLAPsMTCjV7kDURMuRt3vHavePVLLXRXrlwZa+OYxo/Ning4MdTC3BfBtlXhrw2W4KQGEcWGxdQKZpPaPukw0rie6ttVAVkGM4cHfXt437NgVIcMn08DdNOY5LSSJd8G0GWGkpl8fgZHkXS2AAAgAElEQVSF7hR0LcFSHQ83OSpuOw89mZSh74iGtVdao/LeJwGdbJZOTC7U6vUOtU5ozcsrS9brTX7PAQSCyUtwyaqEyT3qDF3f8zg10UqhhajKeqpRx8MQPQG9opPH5AmEqZInDx05r1v2AOTww4KpkrSh8WQhK5CbwWW2tkkA6lCXa+tz0dy1trp3FTxP2+MqSMwKANPVK2UuHC2UIEj7KMsUabooAQQGFeCCriEwTc9O5dqrVlVYTEe1Ft9DJ5Wc5g86l4sKoA7PGh4fTmRUaU3E1DLwYqkuJB4RYLolNV/PKcU5BqjU37rGWydBeXTLfM7+rl6b7yVLJ9ZDtEAApmclsFwFXaJLxgsma5v2tFhvxnMCFIRFMcXmam8yo8+0oWewjE+4OwVU83PyWrHbgLK9U+JYdf2rNJh5Sd4j8G6dI1jelHsEQAfLB6wKK6vr1p1btOVlVK2vMeYLgWIObLUfbm3D5uR4Jbd2oCyG1/QrZACTaZAl7YoHGAfup7KceA0rFaw5f+sP/mWbOdoloHvwcNOeb+8WDeY9qB/3d8tiAZIrrvisOGn+TgsCdM5JKW/wqj5jqxun7PU3v2vtdhfVRbxMjSGjHggIZyAUuihnIpqnBwaxpQAz9aZ1O03rdJvWatbZ7qrdqdv8XDeSicoWg7D2DPpHNhq7kP7s4+vMWtX+cNyhijmvQmeLHoU/wDcrRlDx8iK+OOdLi0v2zve+x3Mt/rV/sMNagOh367FbTj0CD7gPABL+BpjDvdTOzIEOyghImUXlAreEe3JacbS5ljkWUvdDPCPA3L27d2lxU9JHFdCJn+LeAKigBSRIYDxYF3TPED0B9II3wZrYmZstrod1kjwrav+JP+LemOP925/bteuf24ttgGavnchr5DWKUCiNDeMAmMLeuqfFY+fkVpWsQI/YjF0kW2CN1VqL9wvQZes9iyh32sWeIG0G1vpTp0/b5StXaMGDUYo1PemyHXDv2c40+KtoHnSFbGfWax2PbW397MkYOgE6EZiPcmI/+RYPTbi69HfWEPFQJTCQYCGMKs2upwurcEtU4ukyQ9fCYaGODvr2+KH7ycMbUFAelxiAiib0iM9K/pfs2hSYysWFq4DKMwBPuqM0tmnANvf4EzMvj0b5Kq/dtM+r71XLmVQ/13O1N+k4BmFz1Mz8grYJgl5ZRRxNGSunQ0KGliysinUTA/UDWgbP53pKGQxJ0OWyAx5f4loWDXCpJRcIFYkyZOxp33hPWROo2pa15kTsBSiMiVcBbx5XttiVAHRyb6bReF5zggscwDDna+2qgJvMMLquYAxyWzitxrlKNRgzAC33EufJg7NB2wx1h5ABSPf2tiwPgRui+GRtYd6WFxbs8cP79mTzIV1BOkO4v7R+ntdwgWbAXpz3FIhPIT2D1l9uW3AjPoRRTKSi0Y/HgANlrTZq14wF8vgi/KCotRhufua0tdf+gemJNLKFTbQmICXGXVwT4Fn7dvL8wELjwIAnZabs95rPub5XBfl8TlRwz7SXAZle83zBOhQat/YGn8tymjNgxSv0fcytAKqKJxSIYY23KP8DYTWOrgr9AXtjEtCtrHuJGjbsLktWFYAjxofnYRepVDFO0WNRqawQ/HjVAWYIp1Z2rEEXBavdddik9elv/2u/sL2nD+hyRUHcZ3TVweXqnRuwpm7hKGNraQ1BhmBYpXSGtK+lolS6eAU46806i9WePnfWrr72mrUbLRseDWwA99UQ2a4AYQCwbgHnf0UTdp1NtwgD7LdaKN8yQyC3vLhspzZWbZZ9b6EAu8Ks84Fkgwf379nzZ8/sk49uRDxr6ppCjdnBFzq+qD6karRhjQHoEKPG1ldr6/bGG28UwADXPX6ySesW4tHQPUPhQdrHXFdTNejc6ICIFy/j5LVegw/zWDrYZPH/+AcgBWscxoK5omwNXqPMyuNHj+zzG587oAtlW2soL0amX8wTyR8ojQMaV2/bokh0uFzZDqwDnmZ0jQI8AuQ5Vymt0QKt927dsI+v37DdPfTpBZ9BTKFn/WI8OjNuiTtmHCbui7F54WMHdLkwMj7DnJzPg9YFlqG3lIYQyRMAOlgptf5YI1ghu1GImH3FIQOQ4RolS9ifFnwgDB2If4R7H+tZeFGi2sdg0LeZBmrYwXMztI31KS5XADonQ9V/94BtMM5qnEguT5GFuzSaCSbJ+KiyuHCV+U4IPhJYNMiOAFAxrPwcIPH9nX3bero1YdkqRYoHPlNbjazcbJ79pwV0zpgnC4hqjmR2lbi6HC9XBQpVgFEK66pomf73NECX7zk9hq5cGZfpmIsDOsSZrDDL1TUQ3csZDALGswunbOFWMryyVEGqPsLB5z2TEJLQ0nMExCZAr4LWQ0NkJlHlh0WEI84ujxmXSYjn51efk6131bFOrufJfcgg/JsAne7N+Ucc5sSep6zLfG2VTigspC5DEPGswIrUpLV1dhb1xRZtYX6JPTd7s7NW63XgBLcvPv3IbnzyodVS83HsLevQRTkEALrscs3M1y0fqcXdWEHJ3nOQUwhAl8+zA3a3dul9zVGACQpBreZFUPM1AmSiF4KrNAYZhrNAz4CoCqgL3lR0rinLjIhOCsDmzZZdeYXVKfbt6+gigyyAbLdeRqH14A+ZPxbrK9kf89P7mldWVKq8AtdqTNnd6+vuhXCZ9VuvW//4mIVcIXTmF5cJ6NZWPeuOs616THDvsCBBeBLMFP1hfdDYN3/l7jqWuCriQCPmmPThlh24XFFAFYDuyd0v7dbtrwLQ7dK6QnfdwEMYWPyVrr+TYSCKWZXrT7Ti+1i6CNUjGeV55hcW7Ke/9Zusc0c94nhkg+hsQvaCJIKhWyTpho1kknLP/QzAq9FqIquzbatry6yRhlIUUE48Y7oEdA6Uhnb/zld26/ZNu/Xlw8JSJrlGuodBN2hNFrA8RwA6nFVmk3Z7tOYAEAFQoY7b3v52uKuPCehkxJCVSWAH42eSAUOiHMjxHyZPK3HEHgf9k+9GSTF8F8995513OA5kpqJ+HKyJAHSw/n567ROWkQEYb7YcnOJzjJFgM7w+uBc+Q6wgXK9wLeN7sNDBMie6xjXsOdt0Fy9crpcuXaIiqhg6nV3MEetx5+Z1++T6F7Z3AIskwD1ijpUX4LJBSgG+i/sDbOF9z+j2biSSDzp/+Ax7INAmuqzyaQJDhBRBUYgKCgDRsAK2kDgIiyGAGAoad9pel+/8Be6LoVA3eEV0psD4FGrB8DRY3JG+MuxbvVW3wXHf0DHp9NqF6RY6fBnp6yVJeM86TQ6HlxOkZjZ50HAY8N3MVPlaFrQU0KpNkAAptFxYKGjKLwtUClHjOxyHGQNoXzx9YYe7B26l8GhvPjsqdPE1kXCEkgvQOQObzOaURa4ABsn9KUZdOhbLZ+ngyJoiYOff8W+41UqJA6oKHhXcAyuo5VMWXhkATUKKZAOf+OAk6HGhNBFq4AyHBxYxIE0y2eUV1Pnx+Cn96FAB9CEuhJaZpBHpWrhcnT7UJm6yflkeog4BD3Y0Dtecs6VDiRF8RnKRcT2hQUO7mUGGmceWaa1KkKkK+aXAKxhopfaUhGwGlJq7gEwGiMkn5YwHFswIQfC6ZuUz5ZaUIIbLNQMV0o3c7an3MMdKt6RakpWJRRRSiFFqdGxuYcWWl09bZ3k9ei4jTAKWAtSsQnkHaJB9u3PzU/vsw19aDfF2UfZPFjr8BoMfW7/Q7DOwyiBT57Y20wmaDpc73WsuTPP1zgwc0Omsa79h+QLJcIxM0Xcrj340hgwmJRA8KccttHqe9jED0YIXhV9X6+pCbLIMiRi3u/9L153cy8UeVlrQFSAw80k3HRTnqbDEydUb1g/wIW9DVtYh03Mc4MLF58W12UVl7B16RJ8YMxXGFKKh7Gi3Frn9HODyaDC0w6NDCj0AulZn1s6du+TrR3zjfDfzILqmIyEJ16CDBs9J1EF0wMSeV0E7zn19L5wzI2EAtIz3kKyAYPh/8W/+3J7eu2X3Hzy0x0+eMN7p4OCQZ3l/H79RP0wZoG6tz9Z0hNlg7xEYLje8lJ2CT0fMH0tBzNRs49Qp+8GPfuhj8ZpATILgVMi/OHPn2hNuW1dWGg3Em7YIqABS4HJFNivOmctCtakJQDce2ePHm7b94okd7O/bsyeP7fbtR5HQB2AxpELNMB9GIIQkY3emsI7RWwUg5+cHAh01AiFnB30HHVgzJEV4QeBoh5nbeAU4VVMAWKTcg+b1TeqNGkHN4cG+lz2h+9kVGnkPRJOwrr7zvXcYuI8acaghB+vWW2+9RZfrrz/4gOANhhTIjFk8q96wre0t1hFUopvzng4LBcPtCjCDahUAdCqTg7kB0MFCZw2PLXzl6it29ixcrm0PIYkzjLljPlBYbt64Zje+vMXMZuBzj+rwEB2cGwdz4oMjtvxaWlqk5c3BHhJyvOuUfvQ9nbss72Ww0W/wA1jDcT+4v3F+BegaAIvIHcDZrnvHD9R6PH/mLAtpDw77lMes/hCKEeamcmisOFLDHiMhcMaOhuhIMraz6xdPAjp0inAm6oUSM2PNwrDK7DU5/FbsnbRLfi+YFV4XbqaKxaUQyMEMBN50HwlUZrPOwNc9sAcPNm3QLwfKxU7JBRI+pb0xhM0UFyzPcAROTuzkS96Xe1bP0HdKDdw1UhGAwE+21hUAtYLPNI9vW2KlOt7Jvx0IZEDu6goe2rJmq23tDlq4zNv8fHQJqLZeSy7XZvLli8irlpQCFMce428BdNGOxiMwVl0XjVkgC/EG3m6nLHXDGKzYS12vMXE/I4A1x3FkoV+14uE7WSvL9E9Wj3VIcYCaZ45v0Dx4FgIEV8+RBFCmmTLY1sEgrllCZly7w4y83d0jqzda1un2rNWds0YTNblQQ3DWSxSwJaDHbUHgU7hBCCHOwo5s88Et+/Av/swabI/mgBhrpqQIrpU5E5M1TUw8Axa6x4uAN8W/lZmM+dpCERojm7m08OUz4vQAga1i4ZMFvEUvOVM+8xHtV5UGy2dEZjmKCiORxLNqCEA8nsQV0zxXzyQsS59oT5EVLrCTAX91nTId5fUgvYTVjvNKlqRSOUoW8uALCl8p6EX8K8WcCsRlAeRnwAEarAH4AaDb3t2xubklm11AO6ULniQVyTayyHOfabRRhr6q9clilunAn0oXXljs8rzb9aaNbGjNTt0W5ufsN376I/vd3/ln7GALxYIH9uzpc3v6BP+eMTECLiYUMwYA5drDqsGq+3BhDQnAhkMAupq1GlAsfM0Ki2/oBDpHDCtoNe3suXP2/XffnVRapdiDl8CDT9cxof5EIo9iuQCGWA9uSqWDCb7L3usD+3/+9P+w999/D7O3IayXRwM/3y1Y9JAli2rFvqZIdgCwRNkKmgNqah1ZFmnGc1FjT7ViFeaR5UyVd2Jc2UK3MDc/Uc0AgPcnP/mJPX320D766BqBCHvbook9z4rH+IJHAdB95803bXh4RECHOD9YzOAC3t3Zsfffe5/AjElYKcYv0yVpA3Nvte3MqVMEdEjMeb71wj7//DNa68S/AfQA6ADscE+8hoUXiRSTipSvIayGn3/6gX1x67b1CdDAsxuuGEcSiAxEki2wzuH+Gi8+z1Y4YZ+qZU4KYCGjwvKn9db9ZI2EhS4bp3Dd3OycXbl6yc5fOFfwFsYu0vPkmcYMdpipW7+PeMq6jUIpx31h0cY6bJx5CaArmYYHlorRCLQJpEhgabKFEE9lFwo0m4p/itFKmIoRF99PmaZV4Y9rwhHCTb9//6ETXSWhoBQ4k1mrpdYzcfQm/ii1vNJSJaBXLSkiRq6NzQJazFQCR2PShk4y8JO16V4+wsmkhK+7zsc3afFw4isBXQP1jdpIqYYm5AGbVaHMFiiR9UX9O5WU0cHTfPS3TP3aQ5mr83ViPJqD1qZqaSFIi4t0X9INQVY5No0bAkFZ1lUBlwFflbbxfY1Be5vXI7tLq/PA9VlTg3BRHIto3M9TmUAgkAthiyKjcD1A00UWFywA9x9vsWj29s4+g80RD4Letg6AWszgmqm3vI1bo1lkYOE5DurMWk1YWIb2ePMre////TMbQ6BAMIalFZojrscYIU8yXVZpawLYxYfZRas1O0E/0RA7nw+/BqEK7hKhlTfiXbX/mf8g9jCfa9FVlf9kIOcgIwAy1w//3L2FuBpYPdxl7eBfyoVbzEqLumgAgFB7mtemOgaNU/sr3sn7pJpeZRC6W7R0fUFzKVtfTJ57lRRk0R0UacVxam20xjo/+PvgEIBum2VLZueW7Nz5K14wFYp0ss7xbLn/rYxTjOLMjjPLpC8CEybVICuwAo7hagU4apo123V7++237F/9g3/Jjg532Q52NESpD1i/muzjevvWTbt9+5aXrYAQGwxsZ2/X+gO3fGPfUPIGv5Fs06i5tTLHjMF6LZrGuLC2cLNevHyJrkHRKX67FRD3hlvavSqON0pApyxMKWITPOElDJiR2+OR3f/qS/tH/9P/aLsHA+vjvA4cLLBPNa1jbBBL4d1pdaj4oPMEk2QizkrnwPnTkNYkyGElOYjGM4ConiFa8QaexQ5AJ5rE8GGd++lPf2o3Pv/Ubt++TZe3K/xQ8kpLEVpUIRsUgAq4HcANbtTXXnuNcW3Pnj6zD95/n3uHZxXW47CK6Tw6oIPh3luBzXa6vO/gqG83b9/ivERTAHTghfgcc0AmLAAknledI9YVZU9uXPvIbt+9yxADD/F2a7GyXLFenk3tCScAWgDpsnbic7lli7MfRhGdNxkL9NutfpMlUdRyD88QMNUa6D6Y16VLF+zU6Q0/hSFbcT/yJ6ZdR03BiLOFNZb8fWaGyg++c/rc5ZMWOrX+ws3qcIdUshlBRDmoPR8MTpwMqHQNOZiJw5EyPjOBThwumCKotbi7VYxWQoaEy+DVsT158tR2d1CQMOqhVSxzOmc5a/XbADqOpzB3+12+DtDlTdA4XXubtFrkOWRrlD9h0s2Z12Qav8jZudOunRTKk+OYBujaHWQSoT5Uq7Bq6bkUDpEC78KkFJL5mvzMDNREoJmQMxjSoc8gIFsTC4tZrt0TYCRy8wvFQ0Ivf1/PEj3pIGnsVWDmwsFBYnVtHUCeFFi6t377d8t4sww+sJgYp+I2wJwXl5eZ6QTtH4qKKt8fjI21uKCZDVjKwc/ECNrzDNwvTWs0OzZAQ/MiIL3suIJSC48f3radrad23N+3+3duQ+WP+/g8ZG1wwRcKXFix8p4IALIkRrRYo+uKQeJlcLLWLDNCnoUYn1v/vL6Xn2//DctOPvMTawYoO6WVn4R2BmP6Xt5fCk6U5oDJg3OTezgsdCf22jtlnPzRm3SUFu5lWjvDrcl5V+pu5vtEjL8DjsKyVNKK6I9rH2VEJmhU/KkaGhFDk3D39fe4Rd4zBoFQlZ29bev25qzTXWbnBBRbltyTwqxAb7YoYi3R0ANVizNlrhchD7J+xrO0FwiLgHGq3WvZb/3l37A//Ft/YOPRwA4O9uxg/9BaTc/Ebjbgajqiaw68/eEmXHpPKKQ3Hz21PRSgRcIFwg0AfBotQ8OXUpi6+zoX5FaMKGLoYFlCAL6DTvWQFk0QgRVuLpX2YIYlXLZpTtMoo8pPhoxzOTYbHNh/+w/+gW0+em6Hg1HRkxoehwJAkLG4ixWKC5UrhByRbh1Y0vgesTPLS16cFrI4W4ky3xIdSbYIoGA9FucXJow1sE4BID3YvGdPnz6LjGunBLZ2g9JlxnV47Y3XDS0D97d37cWL5wQUsLD1erO00MFihxg4Ty6YLNosGSC+AoC4sLTIDgkAiPdu37FnW8+LGPps2YKyi+ejFRqux3ihBDiNufsaz9vcfGA3rn1q9x48NGSlkssxYczDErTmkjtQ/AHoZAXPoCzLjOIcpVwA51++D5IruE6xj9of8FjQkZeKiZMYFk8oC69cvWwb62sTNOYWOrfUsUboMOq/1tFrtl94/wB+sQeXrr5xEtBdvHyBLlcy4JTRqUXI2rhei3CEVLP7ScJcVr1q1ogWQbWVYu2LxXFGLAHlKBXuJcTq3b/3MLVvmrTEZVdlBj9V16uum1aqJB/ab3J9SnjlQ+/aQ/SWPBFc61eWBHMS0EkwfhPzqGbj8r7MyBWwDoGZ6kJ4FiyuaFEL7nRbtrAwZ4uLDuh08ApglAoLI8t1UmiUdekE5DJtaG30Hc0rCykJhAwCMhDj5wqGTyU8qsBQhykrDK7VlskeYiYnQXVZGiTH5OVnsLzDFKCncWcXrs6DtxjydnoI6IWVYGNjoxBCOOwUpnHfbKU5nnGtD/EW0JoBJmHNG49gaYJAa9sM6kEhk2uMuk0D9r3E/RBrg7CEmzc+sd3tZzYe9G3rOQptliUtsBdyuSq43OfnipgHuqceyipRIbQzNmshrACu6OTiFs2W1nfEX8KS7vF0LEJLsvR9KTT2WAN9L58BKRX5MzHUfO6m0WB5hpz5iwacrpCtm5J+AkShU0aVVvVdtwbBP+dnhaIiFfzluKJTjs5SQXdh+eP049hnxVl0I0Cn7xf3iZMrGi/OV1FIuywXQ36pWqGxCBAAWztb1ptbsN7cqp29cNVQHddpMPVyjjM/QpNyWP/i/CG2B7P2b5RJTz4eKOQlL9O8WF6mPrbubNt+7/f/iv0L//zfsP3dbQp+AjN0eIBCgVIxdbODg33rdbpU3o8Oj6h0PH78lAH41659bM+ePaVwBxBBuzDQPWgKWbLYI9RyFx9TIgFCD773zvfYAF3ufSbj8OyMaTHDbwSpr22ssxSJ5JLm8XW8OO8TaYKK8Mh2Xzyxv/9f/ZEd9Ed2OBjb+CgSPmL9yDOgSIWlUPTL2DYk45BeZNzweNNu263qbsXxZAmdo6wgOz/y8y43Iq5dXlouih7je+A5lNGsaTmZKMT9joSW+cUF9pjFfty5/RX3A/cFKMEPFFG4AFXvLgO6zM+1nr3Zrl15/VW7dPmSvXj23K796gN78uJF4T1g9YWVFfJLgDj83Llzh8/HPnY6PcamsRDDCJ1NBnbv/j278dFn9ujZU4Z/qdgvM8nTOmg8KlkiY1W2zGU5p73P/F+vhYEK40M0PtBe4BlYI9CsZD54OqoQbJzasFevXrGlhfliD7Vfk4DOwSnoGzIhjxeu73fe/cnXATrYF6YkN6TaTZm4MxPKk8yMVsw3L0gWvIWmkQLEJXx8YgNmm8GAv7u9x6KLThglA5l24L4OrL0sZq4Y99do2vlZkwDKPymLbU5melYZtF89CehE8JmRZGDxTYxl8vNvA+jQ/qtt6+tzBVgjUwptRECGQit1Dcj7m4F9lblp7Iopy2ZqMaYs1PR90UQ+TBn0Zfdo9Z46jLp/Zii6Nq9pBpzTgCUZJss2lII+71PprnM3AuJcEAAOzRLWN7gNoEkdHHpsiZQcHXp8HzWmWCJAgjIsLIwNCoGjbC0e7nqDVgoID1jtVJqAZUzqdTLY7ecv7PrHv7bB/r5tvdimazeDAdWgo4Uu4snc/TmMYP2gTghsADlaQPwHtKD6j4yRi8xknXUJGcY9kW4AghoEd6StmnroTnZeye4M7b1oMLtZXnYOBK5ER+IT7mZyV2pBF+aeCAeuDthhkUCpCf1d0J8NCdQwDzoTGNtSC0FYumg5/0rSVTHWZPpTXOA0nsixB/jU2Ir5qNBvilGVSTGP2e8bc404Kqz7i50X1u7O2uzcmq2dvsDXaCY+Mx4awiuKGE8KQLjO3ALBcxETaVTiQ51X4HGT4SP4Dmvh1UbWne/Yz3722/Y3/vo/a61GvQQmaFSPf3BbGeq1IdGhYUf7hwQ1CP5HNq1KliBO6uhoYBunVu3Fi6d29+49/kOA/vNnAATuPtO+enZtx374wx/ZxYvnIw4P4OXYRgPkP9RYPmJhackWl5dI44rN/afhteKBAM2wqBwdeMblP/7H/5sNZ5p2dDxjtUF4AKLwNGVcJM4VCn6ANdasdGJCSD/BMtZpcIT1KLPGARhwjmnZa+B8lWEEmKMsRrg/1nBpYZF7qfeL85ASc3AL3ivoB+t34eJFe/udt/mszz+7wY4XuA8sdABx4DfgQSxbElYryZEMjvA88Ir5xTk7f/Wyra2v24unz+z6Bx/azsFhEd+r4sPwXOD7uDcSevAcvLexcZpAD+FCzWbDjvqHdu/eXbv+wef2fGeLCZH9wZEndbLrhc85K7VQCgAasWZyE1eB2gnlKVnH8ZnmKrkh97b2E+sIUIq19yxqlEAcW7PVstNnz9grly/ZwmzPeWoUdtd3C1zEyh+qy+jyQ67pmzdv2k9/67enA7rMQP21Yl2cCcsUOE0oakAajBYmW+8khMlkIwMVT2CGVTBUFobke8fu0mErKGg2rvm+eLFNP72sUJkhVg/gywBd9btkWAlYvcxtQsKsgMiilER6OIlWFTVDQOM9WXGcJqJUQwKOGUwU2m740H0veEQmAnspnCascnkVpgA6iOToIjBTaxpcrjggy8utyUDtwvXomZkkLrlggy6U6ZyJXtfqMDskcO3P10SZvq5xlGAqGtKnwr6ayUyqh5LzabJGWQWVokOtex5jIaSLsg+uJbP+Xbg4qoJW9cIEGAQKkCWGuLdXX3vN1lZXwyqCxCzPJENWkzRE9E71zNUoAqwsWTRGV3wd6J4Rc8hu87pbLLhd9wbqAGyo5+UFVOmLsRnGW4wYVO5FQZvM+Hr29IndufOVPX30yLa3tieCfcXgpeGrKjmz5pnJrkzFWC02jHZ6KvZSFsug8UzzpTVN1hwAJVczPWlDNehcCGl/KMPS2RFT45OD/nR9IQQr39H3C9BeJEMgPslriQme6KzqOXQxhXsb85UwcMASY4+sWQGdKg/i8wNQ+eo5bbHsQAhxJYpUv1soH5UqAuSjbJsXxXKjSDXcTaoVdvJeYX0MBQ3ZcTt7h6QPZLqePnfRGp15G6Ef6aifqoCV+o8AACAASURBVAW4NZMV/wHo5MJVj1vG18UKRrZksDTuq7cDxJkHX4eiYtbttOz8uTN2+fJZW1lasJWVdSYqnD51iuUwQG/szqxuPWG12t/bt8HgkBYNCGAAPICYfv/IvxMto+CmvXP3ru3tHtqjx48o/FEKA8kG3dme/e7v/56trqx6lnx0cICrcH5uzjqdLucIt27/8Mit3E2v0ckSGcG32Cor1t27ndRo7cKz9vdhoeo7aIi4vLu3btovf/VLOziApX3GxsMonh58r7y2jF9FLCPu6bIiXIoqaguL6TASK+otGw7cyi1rolqtARiAjuuNyEoOKzLOOgLxJS/4DDd/MxO4BMLRs5Xl27yzw2uvvWpvfvdNArovbnxpX3zxOSkbXTDwPYA6gAwBI8k6Ka1+fMtsbvCw1fU1W1lZta0XL+zenbu2f4Se034d1h1uSsVBAihm3NHr9Gzj9Gm7cvWiLa8t2/7hgd29f8duvH/DdnZ3SXN5DMAQssCJd8MVikQLjRG0pO/obGe57cphJI7GmsIymGWe3M3ySGLNkQlM16kUoZgfS5ZcPM/ew8JWBc8KOVjImXDBMim6XmPPY/CQjz76yH73r/61l1vo5C6QhidGr4WWMCTQSiUjspara2XFyJspoqG2HzXncC/VWWHtpKjfUjJ5LyOA6zcfPrLdvb0J7PYyADYN0H2ba1/mZi3QewJ11WszuMrBzFlgFUw7mFf1Hg7SEPjrMUcuN8t+nhOQLSWvaL1Lxp5qh8WXvBco9h/goMWDwz5zy8iycg2SLhaCGw/ElRYnIqcNIh1OjafY22ThU1kT0YA0pKpSwDGDQRYHxU3LBFBhxMzakzcRL2vgZZdn1tB9bFF4N7m6/aAOvARP9JItwATLMEw2osZFnXaHDAZrBusbCmOubTiIQ4CwtCZ0R1E8hu7JQ1+UdEBAeBRFVh/iJqr6R1kTlg9qMyjc+9r2KdAI5thqyBuRi9lZHbWJXOmBKxAWjuewzl3/hJlfYJhbz54XJv8MfiWwyvCGWLGgQe1bDrkQnYm+dU22oIlmMg+QwoLry+eVFoVp98kgRUXKq3wF3yuAX4QX5DHCnYgsNwZ6Y30QpR8/uk7AjnwsJXJpzCpwLQY7jf7zOdFZyTwOdJHBZs5gzWeX907u4UzPhXIVCrDOU+bP5b2iF2oISQC6F9v71mp1rAcrx+lz1ltcs9FM0xrMnisLdWPeOF8MJo9CsY26LBKuxnq0sLfKwrWe6OIusLLYtGdgg6VsrK3Y0mKX7vZWq1dYlCBUoRThTNHqsrjIPsN0mVI29L0+GSyNgwEtbjhvoCElB8h1iDMA0IH34ZJFB4K9g337/g9+UPTslBLDeDvEqh71bX931x5vPuJ5I2yutGhSId5M13imrD4e0+V8kR0oxsd24/qndu3jjw1VMtCFQnX14HLDD607iY9mY0hWVmQI2d3ZNhv1rduBVarDNmlOt5OhMH5WYQV3fqJ/5O0pQ9e7UKA/LSzVrsx6rK5bdz0vZsTWYwAfV69eIdC/+cVXzHLFd9fWVjgXWehyHFqWCxkDaA0B2LDv2CvExx0N3IOBz3FvAPhqMenCUDRTt7n5eVs/tWrnLp43BOI9evLIvvj15wSXuo4gjoDVAZ5AHeYKuQdQp/cysNPYs8wp5a4bJlwu+3gzkM28XyVLhJekjOJ9hOGcPXfGut12AeiqMjTzNu8G5Aodky5GI3vvvffsr/1zPz8J6FC2RIvOlHUKtDiyE+UKMpyYRN2Z0WYGo8MhIc7P6g7isratIOsMFF0g1hkgjjEh8w9xE/nn60Da1wUpT87k2/8l0HZijl9j5asKNm7U1wC6CUEmQBN2hSwYp42a683aVO7Omng2YqOoeUFzRh06j0dZX+9OADoKTwqNyINzE4lbG5i/4jQky6oAfbaMYX/BDJTxUz0keew8TGqFk7J98JwM6CTAGOieMv6qNCOac8GLlion6+NpHbnWKbCJ1eJHHvuGQw+Bs7q8wt9gQlgzB4SIgfHNwfVFdi9EFgWcW5sEhhAD51mUzjOPEeCKfcClsDaAqbKWo1thh9EgG6AT54UAP2hBlePpImu45jjoo6wDalV17ag/sIcP7tnmg02Cui+/+LLYhwzoFGdUgrEk1FOcW6a5bEHLgCgDmtJCV/IIrYdoRVppFaBJAHGZKrwH88/PFw0JYGXARGUgama6Zd3LMShpJStc4k38neoFio4ywCo07TQ+jTODWrwnuuQ4Uus3rUF1fsXfEc+neVXPjt6XEDoJJkurj7qywFq8tXPAOl5z8wu2srZhcyunbAblP4ZeAkGCxwWLB5x7ZryXluFZYQomYtCiywsQCwsRa6/BYLzMDxRTuF1nwWNWEdAPhRI12LyvJVxPcvPWazPWarsg11nD+VtfX+W5U3yWxilwAkACxQS0jISPdvQSBzhj4g8ACyxWOCtJAda5fXj/gWfWhheKIKvwT2nlJwtfS/CW9A/gFPcnbzy2Tz76kK7J/hEKzYKfupUmwvW9X2jqD6qxyaAh2gGghqx4Ts/UiO3B0FcWWwFrP7JkFeMJkFdYFNHfLH7En+Suw9sI2SB/hZLacbctXktZdA+Kg0BYkZDhis++uHGLGafYGwA6zAOgTP+ylSvzePFBWRTBXxFfxri8O3fs4MhrEeIHNIB/Uvww/gzGXHloeB29pTkWjkbR3gc37xUgW/yDSokhyays3Ycx4Nl4BuhQMiqD6smzqYx8lQHz86UwDoE4jFGvsbYCdKXc8sSXuYV5u3z5ip0+tU4ZKV4oupKRS/xHygMVBqwF6koeHtpf/MVf2N/8V35xEtAhy1UBdyXj8eB+MbDMNPODT1pESqabBTwBQPiJcfgxaBCBLDGqM5eJ0AGJaw440OhXp4y/nNjwTW7Sb0pumAaM/v+8lxMxuPhgfKn12TQhlZl1KdzKjGFpzgJ5WYiRKSWX66RV0l1EmdkXFjoUL6u5huYu12aRTUjYRm0ORBx1y1A8N0Ae06kV/A2NNuLC8J60yVLAOQjE+7k2n+gi0w40VzDfrJ1S8KXsUgkcTzrxsjVigBmoiFn7gfBUn/zj7yup49gaTf8czHF9/RTjHhD7hrUh3Y+OKSh0X9ExLM05ZoS997yoVcEsi0PuFUQ9u3N8zArzdKN5ZxoXgi0PhqbbryifgDikOmPj4H7GGihuhnsbhY1xLrAmYFLeR3Jgm48e2cH+kb333gcMZM60pvu4i8bXsuzN64kR3OeULFMFbRnI67NibeK86/0qL5gGDDW+DIycB8RepTZZek9MLoPL/Cz3KClWz910AgW6t35zPqnWW8GLQlkT2BSt5fNcBVU6DwK3ubuFK8zlWKq8RvxRc5sG/PRsfaZrxWfVig82FwmZnX0At7rNzs/b0vKarZ29bKOZBhMdBGJgyWMIgiGw/NigL3A9QwEliEQWI0CfLProXnI8TOVXjinM1tfXCOyODg+sPgPL3Iy1GnBVOs0JRHA96q7waL0UE4bP9Bp0z3IXs7O0rgBUKI4sF132LhdeixHXwRqSrVPaP6wZzidcfsjSlDWHa8jYwnBxs8l72Tc475eDIo8PJQAhEB7YJx/+2r78EooUBL/HkXIfwjvl8XOuvIl2CwVC5T7G3tFhcHRIxQyfs/1Wu+sucVrzo6fuGHOJ5Aa65v384hngSwJSDu5G1m7BMuQZlO6UcQpAhjytd22EfXjSBEAHit+CKxwdOFCEKxEJdZgTYwejPRueBQsq5xogX3uoc4Z7CjziWbhe7kqsBfYM9COlS2BO/EbGBfLm2kzw5rENDnwcUqa4nnyoFUWL8RxluMoCKMVIMlb7UPIUeAjV9isUG3fOB7DzfVRJFN0He5XdupSBtRlbWl5mtu7G2qo1cR6CxlVeRrxDZxxnwsfo5ViG/QFBMFyuf+ff+ndOArrzF89FYWEPCnXw5taxaUBC75UApNQIM7FnYaDXJOJUsw5/UwikukeZSbvp191aT548K26f+69mhpyZdHWc08ZdZaZaxHyf6nsvu08V0FUZcRYA1XsImDlDc7O5f5/f8mg0xdFUYu+q8/c5lTF0BcOQyxUV/OtubsfB2VjvRtB3tJYIa5Key1R7EgRZHbVZbwcE69exg5hg/HleHkszvWNDXlMyWASMpnZeUiBgocs06LRRFj3Nc8+CvNCKqBmXGYDShhBDMzvrQbXdXpNMBCAO7hO5ZfBcMp9IkZcQLgBQgCnFj1DDHJVFtHMGKRMDbMSG3dC0IbyQ4dfEXsNaDYuOoW1Oyw5ZeBYgGvFziJlzKwMrn6cm2dzXsJ6CXtByp9vpOPM6HrNAK0qfvPf+h9TmRAcC0ipdUoKLMAHynmUSCP4SU8lAqgBaiqcLy20VkAlk5POg/ZWgxGclsCx4VAEoFcGm85rnImFdPW/+DKyRg4cqqMwgkOcuJb9IGHJtyuM0wS6y5p35hdZFFgdah6KY8ITVLtXpymPJFkEJsaqQESgphdxkLUEX1N5miNeOR7azB3fUjM0toBbdop2/+oYNRiVwKdyN5DNwUaHlEKyWYamj0uZuWA/cH9txv89yIr3ZXhFz5orXyA4PdkiLWMHZXssWF7qssdWYQdafl2fwfcGZ8fJXArvlZyUdFuA4wBWtS20kdnnWY6/btW6vZy24bDuos+llI77z+ht8FqwaiC+FC1cgF7/VmopcVslJY7fnOg25KzLLO+23069ncJNWyCtG9uv3fkVXIix0SFwC86R1JZQDgY0M6gqrHHgprPyo0zg+tv7hgT15+oQFxgEQsivSW7B5eA7qUypG2zuwuGULIMv5LUA1at4hucfjeV3RLoFleYa8/A34VKOJnrIe5gE3OK4BoIO7UGAIyi9qq8HVjY4RdIdPxElPWtwzj9A5Eb+VhS4rNBpXBr94Njp4aAwqrZUNBXKjCzDiM9AMxi++h3tny1oV83i8Nnig10NUSDticqUUSHHPCn4uXEwKgMu7UeezL1+9YqvLS9YMmsc+CNBp/Lg3w9Hq8FIiftItgI8fPaY7H3Gi//a/9x9OB3RiaArY9ZtGVlolZioDrkzkeSDifBpo1khVk2kCKDFTojw0Yr7y58Nvj+BTreY0q9vLEwR8NN/0ucbsh807U0x7b9rnxf2L4OlJBpvvI2E27Rm+TiCUAHJFvz+46SIw+ltk4dIyodIQ8fBsoQOgA6FAWzlzer4oT8A9oAUuGBli6RAQDHDGubkFajQYWjMCvXOWY5Z4AnTTAWeZFCFANy2mBPnNcs+XB9APWBZy+cBPAjtc6O4QMHcwHa8OPiaTmp+fZccMb7EzY/2+KxhFrA0bnfteyAWQLXSiYTwfsSRYC1jHij0OUNhsttl/FpozhFm71bDd5y9s6+FDq/WHttBDRtcxaz3VzpzyuNFxFF4d1RzsNj0mBmdKYFGuJMSKgTErmHjIwNmG9Udju3nzK/uf/5f/1ekh9btlJf3IjvP10/lj5aZiKzPo0ptVC5vmK/CXmWUGano/8wPxkGlWK81PrurMY8SHJOgzDeg1jJ01FqEt61uKCet7hXAJHpQFAmk3igJnutJ8Xai420R0rvvmsJLcFzmvpxSMDAgzf8wCX/cV2JQ1oro/PveI6QrXMN7b3oNba2wLi0vW6c3ZhVfetAG7Tzld4Rq6BVnWJVlsoy2SwNYxrC/HbmVeXVmx2V7HtrZfUJi7NcWt9bW6Az+UuOn1mra8iNZTUAm98wZ+FEs4A3ds6hak9c2WNa1Rljl4LYsPFEvWSGw0rNXtWG9+zi6cO28Xzp2jm1Bxrnq29hNCn2AyLDosxTOesQasbwT0k2chnwE838FnZE0zrGJkn3z8kX3JbFAolA66GHMXIMc7cbgCJXBe8BIwf1pCByiuYvv7O/bi+XNrtt0d7SDea1UikxxKKIA6AEYR42zuChUtkzdFvVjE4sJqCFk6HHi8nRSDkpY8Wcxb9Lm3hmtdTx1tlhaKrEs8R10X5Hlj1nC4ckWzmmPmmxnQ4X1ZX/EaawYwIw+PxueyzWOG6fKnJ8fHqDPD9Y0eqnoP91PRYvElAUKtlX5rn92bg7+Q6Obxpo5VHEzq3OC11hw8ATGCAt+0aCOmsdmwU2dO24Url211YaGwgGdAJ68onoj74R5oSYY9gPJx7eNrdu/uXa7Lv/sf/McnAd25C2fHVeYmixkPVtiI/CCdDIqnmAjizBs2ufileyofSBES68aEKzYLB2iHMBGjOwQ1kCJWLTLoXgJuMnjL9ys4SXqRNftp12Yt+ZsKFsvNmWPtMnATGMzjyO3E8vsiTh6GEEhfFxdYHZvWWb/LLUL6uGdSoq/eqdWeuzvHCNx2N4QTu36XzOcIjB70PDy2NtyG1NTRL68s/0ChDrYGkBH7pXUVDekg8Fpo9EFjMm1zp+GiLMwjbqNBPNwIAdrKVUSLF7Amoh/veCFABrCKf91el6VE4LYEI8SBhnYJJg5Qip+igG30r8x7LvpwDbyMIcwHv2CeEP5Ml4d27WmhLMdgdeuPBnZ4tG/HcEs8e2aDrW1r9A9pCaijZl0DLY0aNm7OW6vTtlava7VO0+rtltVabRvWOyxxUovyDrBAWMtBPsljZAwo5/7AGoi4nmOzZw+f2H/zx39MQO6NuP1fUVy4qVZ1Dkq4J5MVRSZcQy8TsvlcvwywlbRYlhERzyjCL2IMzrRz+EG59vlZGjPrnqWknAJUBl+RAOV3xy6AJ3hN0E4GSlWwRLYebh0w2iyYpt0vWyIm+EgAQdGWrCkOYB1cuaXLG4xT/IZlytMO0NLo2Jqw5EZj7wxQEJeJn7ze23v7ZNOIoWu2Z+3CldfNmh2rsb6hc3m0Fzo+hlXNm9EL4Am4dpoNnqPZXpfCFkDp4HDfBmPPwKTVjvGCpbse7y0v9Gx9aZZlOGYaXY9oZIxsFC33CB/Pfk8FgJndnf6TYFTWtUCmA6tJesH+YA3FB+CulVUPlqpqDCksKOBYrsx68WsoVojIyLy4pDc/KFSu6m7BqlMpMiYOPHxwnyAXFsEjWOpgMSNonLH+YOiWf9aY9JZfCDvBNXXYNCkPEbN8zH6osCyih+zi4krhQVMfU9Gd+BHmXCRphcsVVjrIT2T1Yj10ThRqlUFECWQivCa1M3RrahRBhju21fI4usGAbuCsjKC9JAsk19GWEB1pwlDBDiGgLQdDpJux0zHWUsV4HSh5oWLRNmtfgkdG+SS3GronsRbuZ51zrQfGp3OL93B/xNDp2QLUSJ6qE7C6h0TPLJ4dBid9j+eThX8xjxlaQiXX0JcVIQeYP/uvsmSLG1DOn79oF89ftPnF2ZC5rlBhz5TU415L5zV43e8f2vFoYLdu3bbr16/b3t4Bz9+//3enALqz58/Q5SoGKBcoFhhEjwGx9xwZRNmKRwsnhKzv4zoRSmbKWhgRTGY2ihvJn/lGj21vb982Nx8HZvQsk+K6oqRH8dYJ03j5yctfibFWAV0VgNEtUylfwnVJ4+DhVwq+hFP6vPr9rwN0EhgFUZEdTAq5QtN7ybqU1hRly4K4vOYTijRurM56pXVqEc7IpAVWGdkQ3tVocE0eHIAr4fkk/Cc7L2iNy/i1pKFiV0PXQGYbNXfE1RX13+LQztRswObaXqvJ3WRjgrZue45xbwAq+ulAU5/tkcki8BqMEpokLBB4BgAdY/zgMqnUJZtmdVHdr3zIs5bGQOfwhLL6O+J0IHCtbvc3H9jW1gvrtZssPsq5oRTB8dD6Bwe2t7vNuKTZmvdsxI/i5eAa7rRb1uh1rDHbs9kVNFnv2rjWtWa7w/6FiM/oojQBLB9okwQGhziZ/b79vf/yP/eepgiHClefstxQpsHpzEshuH4Wr1PhYJ0N0FO2wAk4ZPCi9zLIkUacrXsZdGjPsiWqqpTgmvz9DNIU/zahYWM6URqFwlLxglYWZa0CH30/8wLtMb6fXakas4BF5oEaax5j9ToxbNIgMw6dqjOvlABB30sCOQg6Bl8aXfbI/qw+97j0Wsfejm13/4ClWFBcuN2dswtX37AxFLs64qngSlLzcleSQLe4L4Qf5ACsPId7u6Sfo8NDdzcBpIyGNjiO+n1RlV9z9/mM7NTqoi3Pd62NchoAcVHLEHCN6wN3lE+9cHFS6YjyJNLrFN6RFcQS9Jc16DDucj19lxz0ORiBHFOmJ94D2IOCBDknCziuwzUL87O01GGPYCHBD1tGDWn+9YSIKNILkOby6diOh6jNhvpp+3awt09wt7WzYzs7ewR5jO1kr1G3h4CjAeQUa0Ll5NiePXvOwuGw3s/NzkarsrJPa/YmaF1yMpo6ONTrbcbO6fyCxkRnWf6LRgXySgXf+TWAB9ZLCqGADEAd+KMUHqwlX6PGIMGWK7eQPfIMCFQPUYom9swVbmREe2ym+JX2cMjMvOgVP1L9SDrFC9mP++PZXuamXwAmzBMdIhB/KSWqBICwTCuusCwmr89lcS/lGAC3A1LsG7K95TZHOM/KyjJlKfCTj71mvW6PLczOnj1vvVkkt5TxtFLi5GbNz4OFDrLjgw8+YN1FyNCXAroLl86PtbFaVNZSYTZJ3ZlH/OBGVcYtQOeH14MrMTi5qPRdEQ3+zq4GN/G7euZaHmdPRgUCQMDqzg4OUpz40CZ5WZFAP2mx+zbu1SoQepkbt5h8Am7TQFkBcIuot/zNEvR9G0BXBZYucKfXr+NnFZBZBX0leHbmAeGO+AOAurm5hic9zIxtfrZn0C7cUuYtYHJfWLheyayZLAB3pCRHaDRg8mGeL4B3mL6dycN65XOREKKAjDpnFKZhXcA1zejz6f0F0RPT67DVIu2+0+sy7owxfcfuwlEXBAd2Y8aAwKoABou2jbRdRMo/rWdgyhAoERRPN0uUj8AYJeBprUCl70LwlkWYJZDdcjKiJQz3Ya2qvX17svmksHgOB30b9vsMaIYGB/c11TFktMEijRgfnD/EuMzU2BMTBVkbM3BjNVkMFWovwer8qrURQ7Qwb72leeuh8jiUL1grGzM2hsl+pm7/6X/29wz8FsuZAR3WqnQpqkyNW/jEQEuB6fQshjbtXOfviAdUr5OSMA3YiSaqFr7qeRDo0734eWSSagw8j1FDT/tYAB8WOi5DKrJyOXHeU7iJBFwGtgJbTtsRoB43qALD6hj0zLw+GdC5zawM3fDMUT9/RSmVUrcth43A/Ei80FgxzoND1Asb2NzcgrW6c3bm4itWa/WsNvJuDy5cXChC0ELxwQ+sQwBzpBsWHHb3Edx1UeiD58KVcl9XxLJ12x3SKGaxtjhnXfQMHiCeKywuYcGmO5qWf49V89JvLigh/EPtc5rEWU0JdpPrXrrcMAZZksWXM5BRIoOfW7eKEvC1mrSCgzci65aB7XNeEw33ARAAmDnYP7D+0cCTkobsrcLvIC6WpV5mhjYcHBn6b8LiOSKo8BAmuEpRWmhre8d2UDD38MiODocGfOiZqmAFDthxb4BIrP9sF9mfADq+6kxSwBimWJozGMP+EViNasySleVSoE9yWWBEIFz0O6EgRe9feHbQdtCLKQ8Z8ydllkAp4vf8jLlLu2j3Z4gXg6u4TI4B0MfnAtdab2XawpXufAotQl0h4DmA0lHE7srTcDJ2G3vnlRc8fg6gUT9KrPPziXOAZJMy3Kx6XeYV9BjR1eotyMQbFxZgBVyKMjjRF3lmhuVW0DXo3Nlz1m4hMa4EdHoOrH5YG2TuOr+C232PsYm/+tWvirAG7N/f/Y/+k+kxdFVGrCBkTjJSf/3mZXV1LqgX2KFAkgZUAKXIJMT3RCxiarhGLpZpljtqf8fHJBgAOgZ6T/3BfGAJqWQy0s89Wbaj+nUyY7kEv8Z1WzDcZJ2rWuqmdZ+Q1e5lAE7PZ9HRFD8ogsnaUwaLeR7fBrhOzltqsAfysoCt9Wm9woFaWujZwvz8BJDLz/Y6UxGfV9zYXRQsthmBxWDwdJdWkhqyJaGkk4gNJK25yRshHrhf/RjB/m26EhvNFsGMtGwK0JRu3wXYiQwqgQl3ITuA6sNCQYvYKDJJ0f3Iyx7AxQkB1m4AMLn7ZJRqPIluYYkoYnZSde9C263N2OHREYHuIa1uu4ypcyudKzKy9rC/K5h2f0C3BVR1ALzjOgoMo4XQ2GbA5eE2QQwMTPvIUEMU0rhuLcSGNYcshFpvNwx9KzEP9EnsLGzYwtoig5hbjY79F3/0R7a1B7eYrLQOQATofH5lqQMIWAlL/J5Gn9lKkpU8vS+LWP5Mr7OQzYBGrwWO9FwpABkkZbDN+0adpklA5+A9//B8hcu1Og4BxDymaTT7dWui5+uaifEkC6MEqQKyyxhNF0xDr6geii6SEcqyMgXAjSxw8VPSVoRoaK3FR9BGDi215uYXrdmZtbUzF6zenmVgNlxx3S7qmw3pOspFUuV2dYDlwfToMIFHY4wqDYLzU2u0qBw1W3D9w8LVsLn5Wbty/rSdXl2g+xJ0jzOCXq6LS4sELI/u3bRnjx+xkDDqTjcovPEcnJoI+kFICFx4lDe+Q9n9D0GsvRKPqO5B/k6m34IXFZY8j8+iSy+seri3+nMC6J07c9buP3xgZ86cte3dPfLSXscLHxO0Hg9t/wBxhUOrG2qLRrP1oe8lQOARskRZhqJveweH9uzZC9t58Zz75PqIu972D/a59gBScLUDPRMchtsy0y1j9SJzEr8F6KDEC9BJEVEQv9atpHUPeck/uLbZcus8FGtgzgNk0AIMgxhghFF5G3jpopgueTFd58rs9fOos829Gg9IK4qXwzpL/pN+sQ9NTw4DbcBbwZCH8di6Hbjwve2h5qX9FL/VmuA7iKOGJ0d0XQJWj5XzwszuHlbcoe6XlVGeNYJwTz6TxQ/zWVpaIPhnwkmUEYNCgv7dBHTnz7oxhKVnPOmhjLfz5zqg87hW7OG1a5/Y7du3ibNAL/j9tYBOi0xNhlkzcUDIkaSBlk3ABdJojGl6gAAAIABJREFUZYiCwCIAX6QyEKd6eKRVZMLDd2Xu1fU47GjSLPTL+4dLy5XV6YDum4DOt4lJK+ZSIexJgOR/CdC9DMQVgiqAZ1WQZILJxO4MulTDv6kEi0Di9KLHsiBAoDmgwz/Ev8ACBPMNAN0irDxuD5s4eNyfY6+flEEns6GjivWANeXcSoX4GMX+8EWyJvBlyo4Ek2LfVtAdqml3umRes52eW7xg2SN4w6H2eBlY19rNFpkJrGHtcJcoWwiCaW93x/ZfPGc9u8X5OY+ZI9h0bZAFRms1ujNwMPGsw/6RA6PlJVoalPLPOQfIKwRqkQnnaetosQVhhYbVh/sHHjA/ADNnCxSrR6eCgY3sqH9gM1GNn0vhSNkaM34vhjuwsj3cMGOrDQeMFznc3ScjACM1FB7GugAcAqBBmLIUSdNq7Rmbm5231vyy/e9//p492j0I944DA1kzmUEbgE5M1oPiSyAkgFylU4EVXZvBT/6+BK8+z5/pddZ8s3KotS7cpamEhEARxx30lYEex5vabhXjDZdrno/mmIVjPqcSFnnsmWdWQW++j/id+AD4WcHAK6UrYIOCtYthkYwpC4s2pqKKAHEjBoOrbWIwRucB/pM9LwBi6GzQm52ny3X97CU7ff6yNezY9nb3bXd3rxBK7NCTsnAl9BAOgdZzdMrWmtZg+6m2tbtw5aFsB/q3oq4ZXGuIL6vb2sqKnT+7ZqdW5q3drFtnfr4oIiygDgM5RP7Tx4/s/ldf2Ve3b9uz50/t8PCpW87JT7xHKV2SqZxRubaTmdnVNc909m3oT4BY1i7RML6L0kAIawDfuHjxkh0c9Wl9QSkK8BdYJp8/fWazs13GGTab6EaxR+WMHTRCaWWUMXmjFyXGkevM1Gxra9seP35mWy+2rNt1N+uLnae0ih4eIuEB7eiadhglQ0SHZDOpwTv4CLJ7GZ/V7LrlMcI5cC14pK7PMtqZEWS4WzploW21ANxQCB0dblTnc4TT5PQSZapI+xW6xnuU4ymmVWemFXGTcLVqb1gGBDVoxyOPL8SYaKH1zjP4bqfliV0sZ9P1MArMTziCPD3qw2G+OHNoWYbn5Jg3V8jduyj3MBXuumfKK162yt9A4xgnlKWcBAXrHOK2KdfoFfIzjRZzl65esrPnz3rDnKEDOnwX46bsqnm4kbc9BZjfpbv+1x98ZE+ePOW8uf+12ssA3XkmRThAcxMfYxUKY7cvnjPUVBcqZenAmuChEG4W9cKEk9BHDDEfjMwEZbnIKBiEhADTSWZa1k2iAy2yGCcel8BCJvYsNMTcS+1scsA5wWEaiMvvfVN/WIeeJy0F04RDHu/Lnlv9Xr4ur+nkvSJbJxgImC4KTB7biFrPeDS0XrdhK6tL1gBRRc25iXuHBS4nfQibuTUXuMWFKFNoUtsirTc176gKzjIhDXejQjDQtM7eplFzF6AQQAVteODqBHgB+IQ8CeMLYouYedsfMPMOQ+wfHdk+BBS0HMyr07UOrHEAsTiozTa/w/ixqGeENQVIQhuaAYuAuvUBpwpnA8wbawtLBHuhhnsKc8GBRFjA7p7XVMJ1UIjgOmEsB5h4YWswO+gfRQeDSZTLMcCVBU03rmebI1gGawiedq7vMY+smGnHA5QpGbE7OYA44nh6gICIE4Sruda0zzYf2aPDoR2DCceG4ayDUaHciZ85MAk1a4fry8fsP14nTPGPOqM4y6LFrIxlmhHo0ntV61sWtBLwGUhlfiAacuGTYnoZl+UKaNWynQO1VYR1xjxGsXpWqmORlVHXFoA3sunw/tdZHTOPqVr6iu85c3AhT+UxrKisM+hKh7LPOY6w1FHxJmgLFxO+SS+K7xf3I2Ke8RbifBCPDHfT/0fam/VotiXXYZHfnPNUQ9Zcd+6BZJPiIDbZJtkcYAOGBT8Y/gF+tB9sk5BswPaLf4L94kcDgmDYAkQaMh8oiS3Sbg5qiSK7m+xusu9Qt+aqzKqcx28y1lqxztnfqaymBSfuRWZ9wxn22Tv2ihUrIvqLS3F163b0FpZjCgaZGxr0PsjkU9iP7a6Y6ahj6t6xFgfRRnixP09pApJ0qIvDXKCeLNdpS0Vrr1xZj/fv3413370TG2CPF5arMJlqxskB5BBkQgV2P6ybs5NXgS4Jh/t7cXSIzie7cfR6O04O98iAYbvpdjJeMlLSk4BIsv7Yz7Cdpul1gpocTUV1oElkhxw65p7tKWOh/dFeqLkpO05ZBlqm5TygnchepRhfsDMAIwAOBDFxlr1qwfgJ0CUFRMaS+2XKlfrQulLzqxaCWOcAGcPpRZyfDQm+Dw9PYmd7Jw7RdizbbuE+kJjAvsPIeKU+b0INHwFdZ8AIh+ZdhqfxGXwH84zPwK68C2NrPBCqx/cY7swMfHaoYYZpRJcgpC4wXYZcvZYJXJgNXvc/drQHLgKiGDg7zkONXXsuTpFExvk9xzmnaxR7ZlDP58JsZz1DML+waXhdLJ4YLzwrlLbZ3IS2TbXlxIqrriJBdWpZ8RqkOgDuFJbTl0cXF9exVLIO9i8BRukRcV24duj0XNYF4WbSTp12bGxuxjvvvRNXrl6JKQreJ56y3ZN+DnsvxlZEwOHhPnVzf/mX34/jk5NkBIfsIPRbl4Vc79y7OzVKtwGycb7MK216N7wYVKsfqtcel1SK2W0AfTyLisswjM9hY1yDyzmKR1n0MY9no2j+SI2/Gyl55W7i7agB8MqPXNYmzO+/LQmieYq/7XMGc2/zGj0GPu7bOkl4cfwoQHfJ7RcvKRVdu5mYHIF1MFaYuKO4ffsmF0t7qtCPnyfP2S370tYp7PK+5NFB98HnVGSElgAAE16VwFGURM/O7bwscsPnl1DmILONzJJxgyXIqnsVcmMD6Gu1FV64GMb5KQxoO9qg5Od7sdgfRBfGFy13sGjALLC9EIDPXIyyv3BnmmArq6TPdTvRYjawxLUl4KAeLzcCLDiHL7yW4BnjuvG9pU5f4Yi5iLPhBTdJioiTKbOOg+sv+zR6zivsg3GtyxDw8U2n0aM+sMWQMqHaCGG1sxidobHrhAAWRuPR/m7snGKD1o7l61b7L2yEboeGRBY9xxK82S40AY3BWTnnDOAM2su1Xp67BE/l9/15g6mSOdD6wZxMxxF8jSMBU4mf/XmOkbfJZBu9/qYTzTvPb99feX2e9z6mvHhX45+tzde8fl9D04kl0C/CYVwnqYriGinWm9eFjw0bW65HXhcBnjRLzGLOpAo/p04bmbgSUKMc0uHRYSyvLMdgYTGWVtej3Z+PzqTF0B35LWjWWOoBYAWMIECFbABCtUiggAGB0yWJhQAdngdDZ3xdmyeu7/79O/HVX/i7sbV1lUubTNwcVKEiBpjg4WLaCRrJTKY2ifeG8h0sbj5ituRCrxvDi9N4+eJpPPr8k3j88DOCvcEcHFQcGaAGsgptiGDFOU6uFEAQaT327Hoo5xqfP6NBWY8V7fkUWaQzNxNyyIdUzj3Pf7zV62ujdzKBZBv636E9zbOIfkt7qFtyGUz4Oegcitycng3JAL4As/n8JRk79JXtt9SNAz9m4UYjZbZzVSRwxXW4C4ftKIkVZGF31OkH9gvPVs9XSUF2YnWObKmXIVdeu1t6uplAaiLxeZzTbJbX2/jc59AYcK3FKIYTaDYF6CCTKPXLpXylGQHwcXnddMhH1B9iP3GFA1wLjtHrpewGLRWz44dtA5PzoHEGPs4WaRh5jZGiPAC7dg6wHbC267UrHGvuF22tBbVLu8JC10g08k+5p5u553qdoHi0QuaffvpJfPrp54weKcR7QXD+9//Bf/emhu7WndsKXqa40huSJ2SJsJsG0CAM4kSHRHAse+6mq338pvdcGlLfYGkMESJoAjp7S5WHnqCgNKqX/U3jWgUjGvRh9YVZFk3Xl1qwMmZIb67eFEotHifDJdmozWtqgrIKBDfOUxn0hk6weby3hZmbILCOpAEMgBVTmx/E6+GVwPgSgI4zayhD3NxskD2Z7Fpp/ExXy3vKz0DvkHXO3DeUdPhYjJebzHMcwP44Q24OAlb0WlVmlKvBO/uMzFUWXXTYisU9Y8pkAjbZzoLHsLvAqfMQ/4N5QHkQhIyQQdeRVo4MBCp2Z3iLmzaMTiZr4J68MfsZYezBjDmcUY4FPuuegjZgbRTyzM4bKtI8uzn7GXEj1gTK1ksyBtCXjIdoSq6sRkxKGrGcxgq7yq3Af9D6IZQeFxcxOhvF9tFhvDpEWr3mt5+hM9U0F1UqAdyoiorLJphpFztYFwA2aChthw2hQVmpcbIz1gRyHrvm++X89vG86Ykxwmaroqo0qFOxCKVN4XMjkND98L2UaXieNp3Lph2aAYgNrWu5tnxf5bjg2NYFeWwMdnwerFurlbg9FskaYiFMG9UaOt+j8ge0wcjJEa872x0jAR0Ti1QyApnRC8vr0e4NogOZJkGOGnpB7A4eBewDWIBOhrWYYDLtEbDhM2APych5zLHesyE5+n/eu38/NjZWWXNxftCNfk+OAwCWs0ERBIBEA5nzZh7h+DDRgKV/sqoB41O6/xGcDTxTfA9FutF/eTyKo93ncbS/F8eH+3FydMC/L06OQNeThcEaUX2fLPWjB8LH4LmHNC8DZT2fWnoCEMcksWKvrOdKzscMjzfnLpmeXKwVMw5nsa0QIdglrHGWWEntHuwfnhWAyPLSCrNqeTXQVY0u4vziLM5Pxarx2c/Nxcnpabze3YuDPWXXYuMHW3R2dh77e0csRnt6dkrbZua1xTFWT9ZyLXse2/YRHzB3TM/GkQiZsy4ZKBeytnPi/d/H8NwucQRtUbbcM8vGpEzUsIeqhD1mMT/qDkF+ZvxcsvK2taU9oe6vqtAxZbh+MA+ZQA1W0UcbjBiS6zCn4egzCoOsZ0h5UKOA7CT2CMlhNHYiN7DmcI3CTS3WNr1xY4u4ga9l9w2AeYA5/A8Nn+1CSX4RAFb3ozqOaE33V9/7q3j2XJFKEAF4frDdv/lb/+3lgK70inlQZNclusZF+ccP2UYJNzYsEhZwHKcMl4bS3nY5STx5BLSy8C+LObYZe8braJ784sWLagOqF5BDK/LU3blAyDRltDMArl5i2vbqeyoncRKB5XqsquY3XsxqaxrPy0qZVNdaNPxueoDlZlEa+GYZFLxX6f6yePFlnSl8L81NSeNeUXN8G43KUXS101X/PLR3gYFBliv7kTZ6acrbEKOXMYMMt7mmWIbwsj4XxdKZtFAyvnOTHptul7qEdq8To8mIddhwDaao4aExnJphTc4j1JfCZsP/exWoIV9A9y71X77O6Ti6MI7YpChOGlN3p+jMlMUeUduuC0FzNiOnB5bzCJuNa3IZoMIrBqCzwbLXZP2GvUfPexdhxioHpvJGj7G0KNYsXbP1k4ECRNEcRwrSBQFQWwohHLB0kD2AxeCmOZmLCzAVo1EMOr14dXAYnzx+zkbh5Vp2b1olKCnUyzmkcnoCS8lmMMO9XeuUmoCuaSPs8dt4l+xZ6czYkeQ6yvG4DBz5c958te6LbjZgUDI8Um4Y/p7Z4DJTv3nNpX3znL1sjfoabIDL8/k+8D3McdcEs6EuHV98RuyawLMZOtpXrnOFzsr3yjWuBvZOZhEbQMkBEm0m4/jwgy/Eysp6LCwusdPA4yeP4umTp4DsMb+0GlO0AERiFOYF6ou1eypujSzpomUasj/5bFqq38g+lliHLOMC5qzDfp9f/rEfY6IDQ1lgmzpIJOjEfE/sGeYpnhkAHYGoWTB2nalrtVnuobIQSqQQoJtU16XwaQJYSkFwXHSiQPu8tF8IU57sx8sXL+LJw8/i1fZ2nEJH2NXmi3NSYqTYVyB1Kf3L7FkL90YhPVlPSSk4lwvgXT9zF7CX3rFyfjOJQfMrO25UHXlktzDcsL0L/T43a/Zsxrh1u7GEEPnmtbh3/068ePk0Hj16IMA7qnXHil50Cexa7b7CfyhNNa/+061oU0oCXd6jx0/js88fxM7267g4OePzM1DTbwCUuvm8nMpujKcS/3Nvzv6oeD5sE4b3lcMlwJjPuEnqeM0AJDGKkZp94QU9Y7ZRRImbzAxmiLToyW1nrHTKyvVqu8tzZ/FpML1g25CkQwcZSZfUPZ9X8hbeSyZbkA1stWIxOjHXaVETB3A2vzBITb8IDzCiZk/hY+Nz17eup0NOxQ4jYWDubt68GXfv3iVDhzWCZ+zrxvVI9pZRsOmE0iHgHwC63b0DXic02ni4eK6/eVlh4a2bN6ihw/8Gb6BcoQFg/J8iPGWZlsbXnzVwcwFH1866DI03AU1lCGnYROWWG8HxobyKkhmhxHBOwkHhN4EqCDMVvqiFxG8HWrMZPPUG8iZD5zZI/38BXfn9yzaJcnMpjbbH6G0sYBPEvf08BnTyeOYYouhHpzulF1ezXaIkqwSPIlytWj9OkJFXCaGt2t+4wwXEp9CBCBWUGzrS1ZHIgGwrTHQwgjhbxb6hLEimavN7VU08MX/nF+cMLRydog4WnIde9HsoltmPXr/OwCaThdAqwxgSUiP8CnE1rA7AHxIjBBBR5qMVU4a/BJpKAT7nmw3aeMz5SAOe9YXwea+Fko3x4nQ2Nx2XongtjuFsQotiCbShEcwsMfzmOrLmpgjJcZ1kNxeFYDIkCG3HKGLYHjNJAmWN905O4pMHj2hsbQRxLR53A1E/K4wZM10Zm1FZB86ZlkqbVHOy0Ru1tBHNtW5AV85PA6MS4Nng+7UK0OYGWjLE5Tn8vXI9WMvLNkYEfw7Jvln9/20g0scrQVt53X725XUaGF72+zJAV5XqcfiVhQMm1CaxH7QzXnPw6vNL5wNmY3lxMbZuXIuN9fX44MOPYn1jM7Zf7cW//fPvxOefP2QNNEkXoEfqR6e3FN35pZhrdaStaiNTeiDRO51qAERtauyEwPBqUt5Ye6jRhr6U9+/Hh++9G8vLK3TKCPZoCwBoW4FixIMeknVaqXdrAjoWYasYOjLZ6W+7Dplu23XGsrJCjoXHfTI3SK1UxWmSbSbjHCjcPRfDs7N4/PBB/PB732EZI9Q/Y+Y7+7VCoy4GTuxfXb2Bzz6lKWx5WPXQ9mzOfQOhXiZv1CF5rrOWHCbajdSb69+ytXKmpMGipo69aOFwS7O7tLAYt2/cDDCf29svWGwYpEQLnSgqGYrsLZ5XpztIh9c13+oi2qzB1wfIa8fR8XFsP38ez58/p07r+BgC/MM4PT6tMmlZozCjbnCm7bwyaYGaL7UIw1wBoOt0+gRKxg7SqaWzzdwwONgdzenJlL1JkaGvOS2nkln/GIcOgGmSJll6pFx7JWgsk9dsCwzo3L5tAcz0woC14fAek0qmI/6bBYtzHqqXucL0EAjgPAz7Z9tGhs7bkuIokqE9As8LGr2V1ZV02iVdQL1XaCtv3LjBXuHYa20bagmSwtqObiI6BR34J598Eh9/8nGcnGtMuWdMJ9Rp/peXtf5CyNUZH6BdMfj0XBKJN73PelK+mQnnOHFZ3LX8vG+iZAS5VKHhyYde0rQoyPijAB2NXTJx/QwpMGjkKAXFk7PgTUtQG5ONhAAjAxLlfpN/S8hZLd1KpyL2wpPqsvIkvt9yUpYn8AY/C1hnL8H3lyZNRqHRmuySi5YJLDZf645cNNaADkDIxUMd1tC5LLKWgWERSAhOuxLRe5HLeMnDA928uqp0bWn21boFDgFrFsELSXZuYwOZQAv8bBeZcYzoaZzRwxDP1plU5cZ9eHYej54/T8obc1VhwXanFsWj7Q88InpZ8MABUFHlHOOGcOYQpVpUDR+6kAvXuCpCMDA6OAbCS2DkEP4vvU1sBjZWft3sNNaTATJ1o1nex2xKmUxgZ4kalYb2xKBQ56m1qR57M4FY/CruKpp/sbMYwy4sDYBrK/bPzuPzjz+P6bCuleS552xXrnuuA2xlOpZ4Cf1PgX17tq1ZE6QZDPt5NY3v7BqadRC9VrwZNgGa/22nr57fWJ9qBWSHswaIdeV3JU/pPpRi9uZPeQ2l89oEseXaKt8rv1PeR3km2z6uY2ekZpskMHRkN1gcus0acar5iM1NmwZ+GPaBznRlLX7up386fvbnfpqdRj754d/Exx//MJ4+x6Z/GCdnMP74HsoTyV6zeG0H/U6XY3ntSkx72DTbZHcA5IgdE8iBuIPDxhArbcl5LCwuxnsfvB/33nkvVtbWmGmIUiKuQ+Z7xbpCJmgfrEa/Ez0AOgBCcEUFQ8ci4cROWvtYKxCZy85B+6cjuuyHXXiFp5FxqWQdZOsiTCnXJqiN5dkmc3F+ehQvnj6J3VcvCOLGE9Ucm4zOY4IkJm7wFzEOZFZexHSIbhnqW8saqVVWrZI3KLQvAFp1z0inx/d80SZB2JO8BjVaa3UIvS4RUj8jjYVCiliRvWRfAQzcc1oOdVdOKYr2Zhuyfn+e7I8jCtKeqbYdspMlF7KWEGtdTCvmHjDA4e5+PHvyjNnG2zvbZKFwrk5XiWHK7BTAkKZVPWsnU2Q29+gMKMwsuYPna+mkoT0hM/UBlHvq6gEWzcdltKE7n0TBbEsvrznbG49t6ezZSWY924760Q5Q+qrbZhkohPZRdgdRICbAYS6NMgqSWlycB+uwWpct7fLUQI7k+EMHiYoMcvpRa26RQM+tFPEc1tY2Ar1d79y5w9qGVUZrEg8YpyaZBV07KiWgVMnDx48AJTneIDXwnEHC/Bf/+X/1Zsh10OtPUW6BkzALcbKwYXrfFWApJimNlUFTYa1gbhbn51nrpfS6bby4YWXfQIfGuImQJq4ZQh8SgA4x5CbgUZZKhvou0dBVDEJlCrAG5a396B8DulkQd/l33gR/NOjJGDZBXGnsywWPv9+WBPG3XOxb3y43pmrzqQKl8j4AwiTU7cX6xmp6GFo4yBSip5ogA/oCjKAzHwGSDWbEwsEzRH/UXqytrRL8nJ0oXd6KFQIHnGtBxgZzwWyFaGllTJYbtm9wZqGOJ/F6/zD2D4/V+BpJMWPY3Avy21h8KrvALSx6/QWyBAj9oPI8Fii2N86IDJ/4PrGIbAgxhsiwLsEZrqMOcQVDBrhmZr2mJ+qQhDQVtXfqOVw7AELNdAvcBgihomQ37OGW4MEAj4Ymq6HjuPRoc0GSIYfuI8cT30HpnydPnnNfKq8DzwDHKUtoaL+SoX4bqPF9NQGd53wZXiztRwm4/ExLgFN+v5wLTbDneeHPl6yqQzf0sieYT5JnlNdaOgilc1len9doeX0+j59NaeM4lo2akmJjMpu60LsJ6KrcEY25fEuxAkw1kHCVZSMQjWD/3y5bbqFg7zv378avff1XY3lxNf7q+9+PP/qTP47PnzxiSE3ZlhLWM5xrX3SKTRNb75Ct5GKwGqvXbkUnFtN7U2Fdfm/aorTBeRZgAMEIvPOlj+LDDz7gNcD5amXNVF1rra/lRgcGvgUHsBM9tH7q4BkgvOmOGHqKGB+Np/5NHVbiba+lpj2rDF9mAhM4cACV4aqqCxMmCKEFF9Yxszlz7wEDiHO6BqAYOGi5oCNTC7TRCPXkkFyRgAV9PKejBHLQNyUTCDZbwWOy/gKY6rpDtg6k5kT7Ff5RATswggAtEoMmaKwTlwjyclAYQuZcycLlCaBhrwjosgYn1nJ/oLA4tHeIhKC+IHV63UW+bt2wa02qX21mntLYAAQjKU5sH+ppPn32NB4/fsIw6Ecffcj5+PjRo3j48EFsb+/FyTHsfPaXhRPCTj8qY8JsW4Nf4AqUvsq5jSS1bo/xk9SCyjG1o9puoV2bHJm6lBNaqIk981jivq2nK9czyQuyai0lpKQc6Gw0pF0H8DofKtnMP2IdlfzBeVyUGiv3C9sH2wwydGD02m1q5Oyc430QA2Dn7t69Hfffucd/Y9/1/meQzPneyrB+zMXe3l48+Oyz2Nl+FRcXmK/juEDFg94grl3fit/8r3/zTUAH9Q0XY4pOuTHIsvzInyag85HXlpdjbW1Ncfui6bON/JRZUbUQlYNEFqOmqr3QIXAHoOOGVfxYtC2LUAuhayBXXrxDiEyQz6OkBX3jDl2upQR0l3/WmpzLBuky8FYa/3Iy/LsAuvJ7zfPOFoKs9XJiLhRErUMF2vDh6S0tzcfiErwK1ShiFhcocW4M0mtVukiWAShYz9T6uEo/PCH61aNh9NsIrfaji4xStLtKFoKdI9NQOVzF4pttZQKJuvb1a6Mo5wvu4+xiHC+2d9jyiruh0tG08Cd1/UScB14nAeicyrMgpLuAeliDPhcWvuM2WDgt5hrq/jg7DIYA1+ksVz9bi4K5CWVdMf/tZ2MQ4Y3D98IyAmgfxA4R8grhPWo6K6TpsSmPWRYC9QaK9/F9hy3w7w4b0k8JOOlxHx7G/sFRlV7v9YXrc8KKX+PvBqAr2bKZZ1F0/CjBawmYys97PJrve8O+DHQ137vMWeE+VLRu8zkxKRAxKueTP+vf5QZQf8+hMWkcPTa2aSXb4mfN97xmimxYfrdQclTXn32yqePMAsJkqlBYmpEHla64snklfuqnfjLu3b3H+9jeeRUvnr2Ix0+fxvazlyxbQQY42SnBBrG9LCFEph0apE6Ch7mADW4trsW12/fRyEp2Ac4bjkGkCU57Srb9nXfeYeY7ZRnLC1WfYnYScrH1RrcC2hbUikynkb0829hYFX5s2kIzVpzrDUDXHGvenzef4rzMtWUf5VG8fv2KZT1Q8mR4gSK9dTSJmya7Y2QySVXwFmsRrNOwcv4JyLJVGRR2U7znBu0wOIg4QOeb7ahYYFfCDR2D551Ge6Ln6TkqEoOGlA3f3VVGgM3t99Q9ht8Bm8fDidnDa7QFSBxo9NHm2Lbk8OE5YH0TQPSXor8wILCB/krJAepuwdqinoNMfhEvb/tJEIi4FhKzmMWsy8dYnRyfxt6rPXa/QDTt1atd2k8UWyZrmyOiUibgmbKNY2afUjoDAWG2DUPpFfzPtUhdtFgRlV8TAAAgAElEQVRigS4U3AbDXrfg85qEvXTY1Y4Urg/IxmMA2w/bC0DnecUQ/yVRPK4fAGm2FxPZgDFn5mtRdcN2hKTAdML+tgiT29G2NhrfBwAH2EM7ShAfm5sbsbV1g31f8YwAwEfjM+lJx2MCuk8//TRePt+O8wsUqj7j/obC3Tdv3Yx/8PcvSYoAoLNRckuZJli47N8z9TplRTj4169fZ6aOtUP2au1tBevrqH2MBLbZSsZNbIvei4ivX9YpYqanLBZnqflKb0nXbDBmtsGL+O0gLVM0imSI/2+Ajhtspa2QBbfhKhk5L2qPKSdfomd77G8Dbm+8XrCmsyHfuvhvtSGyUbI2cEwcVocfoBXMHOP7SGJAsgK9I9p0J0CoGrY3W4ZNs54Qg3LYxFBCoydNweqa9ANdprNj7akLAct2YJGmjsnASKyT+hbiWt1j0eNXsnP6TotAbnf/MPYOjsRysF5Wfb3MWK2YT9Dpovbpi7JI6ShWV1Z436xwnwByl8VMz6p/e+4aSDXZLY+FF7w3CTN3HjMDIoMeGBXWSmK2bIra2SlCZVTkdbd5LR4HAMzSGzRLRDAHzzMBMw3HXIdGFd9H6R88l739I2a7afNU+MfsnEG0QaQBnedozaSmNLwRUjIDdhlwKsFgOR4GSXb68O8yFO33y2sogZXXlsekBH7YX+tz1bKIEnx5I6hsXxESKwFH+bfHoZybBoEa99myKdXn2HvVjonLMghoUbSdOh1mYLeHNO5f+9rX4uu/9uvcdL/xjX8Zf/LNfxXPnj+nd46ZPAGLlg287QSwdIk98Twf+T6uEUUPyBxEO7or63H9zv0YBlp8AVS6zylCuUvxkz/5lfjwww8YrnJixxStHnK3ECOWuCQBq8cU5wCgw3jAUYONwb8BBphtmj+lLQT7wE0zK/DjI+Vcrfco4k0RBpUmbUJWaWd7m0kfSHxQZZEsvJxOEvcgHrgGdCXIwuau2mPSwk2nIzGKqadjUXK3KcPz5gOGTVGyAAqFD8/RSB3sDnS2inxlkq4SIiYAjAJzLLJCvZgBFIp1GOvpGrA7E8RxnwPGk50kq1O0aPRrDOU2HBytMYA7JJShPmCfCReLS0uxDLA3P89QOjry4D2MG0tXFc4M1zHZLtlWDO9wiIoCo0DZESTiYAxQ4J11OY/P49HjR/Fye5thWzWp78RwBGfB7enkcJGlS8B0kcWAqX8m0wmmHXpOFLCfxhify0RNODwAiaVOGUPrEC9YUzoWWSoLegK8d4ranfk5dAbCj6MfZuFsE5FL4DqFJZArnQQDSQDIQV/Fjm0rMBa23TqmZnKp+WPP4JWVuHXrVty9fZ3lTWADwI4+fPgwnj99EYcn52QTcX0ofI+esL/1m//NmwydKlWpFETZt/WyRVetxCLkak0BnjCYHrBzGHwsAw+Ab57GcSqdAz4DepUGmZt+LRqtUPdwREAHlmEWCCmFmT/J0NX15ER/y54VZRccIuZmpMKABmH1fXl8/hZ6kkcWVe0f6/ku2wyagK4EBpeVGzHI+1GdIXRMnz8DvXnPSlKQboAJA70us3OwWPGeNRicYPDRB/gMJqGo7fPhKC5GKr8BA1J7JqgJpcWn4/dicWEx5jugj2W8zRQi/EChMRt/ZwEntrty7bu6KC3Fp5kM4LmC45sFw/n8N/Qf59BwIPw5nlattRRtklfheQy2QaVLylDuNDqk/etm3c64pUeXzDJBVwIrOyOVV5dG1Ru2wQPeN8grgYZBDX6bzme5CjxDpr2PWUaFzzR72XJqF0ydv+uNznOqApMZ9sIzuzgb0rvDe/AIYTw+f/gkTk/PKnbU1+dM13Jtq4RJndHqaykZtBlbkEx8E/zYSDNDLjO4PGZez00Q6E3E5yw/X57T1+/3q98VY6/5VV6TNz0/Y7/XXJ/Vmm5kMvpay8+XINS2sDyuASvXGhkVZSJz9QIATiNu3bwZX/jwo7h/924sriwxk+2HH38SP/zkk3j67FkMURk+oOVBSA92L7Ms5blUYFFzBGU9lKnIwsRcA8g6Rc9ghUGnSIpYAkN3N8atRYJKJDVgQ7l3925cu36V3R+o3SvKJQkoWMWWTDuDOS64WjuSyGrFugM7x99gBakHqyMxngNyhGTLyDZmqaCm7IAfQD0wF3qdoMvFYey+fhWvd14xxJoDWxUvti4YQ+VyHSiHgnNWmeXp/Em/B0il7FesUVhIJdcAGitLlSRYck9YrgxqsaRJdreFzZtCLwxNntr6seMBgIQLCfPzKbdhwVyBNHfo4FxyKy2ZiUoPzlA6M94BaKB9k/he4wMHvC7eW9kRdCXoJOsEYI2ENHTlyQ4789kXG5EDOLkAFE50pH4a0gxUIEhmkc9qPIwxNImQ1rCQ+ijD3WAEFLIHgoFNOjpBQeSj2Ns7YoHrnd29ODw6on4TrbzAbCGZ4ujkWCF4Ov+KWqhANhyOdpyOjqHYy4LL3aruKR2VBIPVukc4HKWqWBqmQ2cCdv0cY2YWkL18lVlKPJCOnW0+CwgX9fS83v2+ExxwnZBFYB8rJRk4D/d4aMJZDzIdV96XcA/ZvcRAvb4iVCtLSzFAkpJD2alzxOdARIDV+x/++//xckAnYCN4osXZIoPAGPP5Of9v/lSst9YYDcnVresqHAj6E5R8IvwSrMHj4aaNBric0MpmNDIujSVmMZgGiNJnf2pAB/qck7YCNwJ0ntzNbE3NeaHyNwHdG7dZVc+e2UwKMNjUzPlzzY3EC6vMVi1B6mWfv+x9g728gWrDon6CrXh6MT9Q+BQPHsfA3ww4I5srNYewmwxxzoEVE5jDZMQGD28ZtDYmP8C0wc2gh8KMEKoKFCqztcUixPA88ZzB8uE64Ohan4H6dRVQKxIqvPDAzqkTgYy6F5WMhgAlroNgCRXKJ9OYX16K/vwi6wahvA0oacxTfg76OWdgWqOWpQYYZswG4T5/zT5K6GsDVs7FElx5MXuDx2+zCbhmLuJ0UHAsvG+v0VQ+S/MkQ4fX5nt9HSOBmUO89j5LgOvr9XucOy0V4sYY7L1Gy6B5JrvgWrCGdl7tUdzseW+A6DD37MyvAV35uu+3NHzlfL8M0IGxxzVV2cGFNtefL0FdeQ6PvwFYE3iVjJk2YaxGGH4VxHVD8OY9NAGZ/12ez+e87P49t/AejbGBX4KSJutoQN/rIzA4ZjYhQNy//xv/QXz1F36Bnvc3v/nN+Na3vhVPHr9UFh53MgEyrDFGVedq3S7BFgv/aq47FOS6yyj+S2++N2AIC1JTlCrqdhai1V+M1es3Y9LvxpWtG/GVH/8JXg82VYEu2VNIL1ATTutEjefTZ5zJYPecKp8dmBF0cWAxYQI6OJMAd3VygNe6fteAxoDOkQHbTg5J6t1Ojo/i8wefxv7rV7Rh0PxRWEJAj24JqXFjkpysLosYc7/SejXAF6CENkuvAXR7/ZKfw2sJ6niOBHSMUrI7C++A7DpHDglK7H6gcOzFEK3+wLDDCb0gO0fHN8sQSeulZvNyChSqVdtA7JES8HN+Jugj26q+cAWrCPAAmyntbrXnZDcFSW/0eZbKAbBLPR6eMbT0aHeIY3o/YYiWYVpEdHopzcE8wj4+5jVOkVjCFoWgSlS8XoWus3wLqVwxqh1WtFATt5Pz83j+/EUc7O+zJRcyQLHXo0cuMrNf7R5Et4sEA2j5AFrRtxoRGmVTt9s9hs+RfMf+p2idlZmitKXTkbKrE5Di/KwdmkCZY5SFsHGPxjm29SI86mhbBfLMfoOR7PermnLzYDdDVUEwd9mJp9uNo9MjOSmMJIG6VZkpAuCCWOB+ByY7HSfoN8XqZZgbn+1gP+8yEvo//0//y5uArj3XmrrdF7JlyOgM+iyfgAHa392b0fPYwDH7KuvqgFpf31hXGq/LWmTLDaBQeV3S5cHTVCFZLgE+dKZep4Dcx9fkxQM4jVfZw6w2rgod2BtT0NLhBh253mj0F6tNazujZ+OfH9Upwp+3gdO3ZzNbyzBpuaFVHlOlGdP53d6nBMQ1zzcb3qX5SaCt88oDg6dFj6nXI02OxsUEcxQyt6IPr5jj6UyqOl1e16hQKQ7YRRYahbMwuAK5BGvU3SiDENeMyuHIDqZRLSryc5KmLsL3zHMj+5QPPCuZsb4cwjAaTW16fjZ1hqq9JW+aZ6dncYGsM5YpUVYRQofuY4hQMWppDdB3FTXlmGElcEfdRmZt837z2tEOTLdf94UUIJMOw16XN2YDNG8w1VyFNwxKnkwIwhFZLoUspjYNsZsoCDyiAVUNJJ0LmzVBLxwiP9/0aJmMgUKj2ZpLWX66tzrEoGcBA4IG3g6xriyv0stGL2SKezud2H29Tw3GjMOEKvbpvdZri0qVTCByAg0rinJjkYERw2EWnBIIzm2BKJWUEfjH9Zah43pdJkOenRPK83OdlQuoMecqG+SWTbwetS6EsVR5ksxCB4OS1+s5VYH9RmeJ8hoqL7+4lpKh4zhk3TuVx7FdyIw5PNt8HwJolJy4cXMr7t67G3fv3YmL82F8/MNP49vf+U48+PwRNymCSHRugK6SfX+dLIGxl4OM8jsEiAg9gbXgxp7jJeqKwAFt3tD5odObjz7YFvT17S/EwvxyrF+5Hldv3Y57738QV7c2spq+wITXiQAtnrvbxQGbuOYdBPOzUheubq71LOGAJAjon7L+XLeFdnl4T4DOYKoEHbRXbhuJkGIm56kmn8KTx/t7sf3ieeztvmZvabAunHvsCCjbxoLT7jWarQi5z5i0SIk4y/24dVrWcSTD77BmZqdTm5dg3TUDEWcCCyfcIjkHkB1BE783IUDDmEEiIscUIbOaAVQdPQE4nIOkRtoGgGCyRgBzAOQUWNa6P1z7+EJjjHXJnhsU2uHfBnRmPmGjlVRB4iaTRnBq9MgVmaNMZd5NslTuImOnpdNDzUtFfrDfIITL3tFmp7J0B+a9CsNrTkA7xvkCoJj7D/frbE1ndopdSLyO0DBtPIyD/aPYe70bR4cncYQyZofHcXKK8CPGBKVGFKafS1vv71Ovx9D8NOYH89wbAbDB4poF5e/c86DTg43m2CRbaozBWQXAmz22YdcBaFVkGLrNCUGvMn7l0JdOn/ITEk1gX8iaegbd1FBaV2ktI+Zxgm1qzFHYmDpBzXLY99/+J//0TUDXarWmYHJwQQB03LTkVsXB/kGcHR1dmiBhVgI3iu+DDWAl7dwoS4NYLl7r38xUcNAS1JXH9HcwqZEYgQSJ8qccbLxOA1axdLPhyNpXSyNcHOhvB3T1h8sQ6N+amZoLvf52Hf7Vw1VhTD3ngi93qxmiD3nHDp3K00AzeYRSVVzXCN8sgH+bQq7G2UWbU3+A7+OHjY0XFwnovHDJuDb6Veo4Sis3KNDzos9bsbHl9TSZFdHLBSBO42Kjjt84vlttIW0bYMAlSJQdK+od89TXAlYO2hB/zsBt7+Agtvdes+UX+rkirKkQVR36tE3FteF+lBhSU/BOjiipdXrs+eRq0KYWSPg3joHxx7U7o1dZWKo2789gvKmvyP6Q+I7ZULNuBp2c3WkVDFDARAG04Ttg4XDcq9eukeGBp4txxGv4zPn5iKG7JhtlQGcAJYOG0HOG28h4pLwBYbv80TrP+nTg44sSOWSLpnWvSzsATcDUBGalEfQzLO+5ZL7e/K76IKpNUJYoYdapNIOOFng9eJ567vn+S2bO11POY3/O2ck4nspCyHvm+QDOIuL9996Pr//Kr8T7H96P09Pz+Ivvfjd+8IMfxosXL2P34JD5rGq0rY1J5BMKh3ZROEYhvmSvmXma92PQMpobc4OELpW2G0uRBYK7sby2EZtXb8XFCCHYdkS/G9dvbMWXv/xlsiHO5q6S4Qrdlce+Caq9AZXrlb1DqzmhRCrKCtq4NmWVo2QJhO8AKXYabd+51jKjUz1lawYPgI7lEEfDeP7kWTx/8jguzo6TEat1SDw95R6yppXDSRKslluYYRmnjsnX4N/WZpXsVp0mXEcOPC50AMl6IemKrm8VOq2OmWFAMoBF2yywR5QGeS/IMDOdZuoxlakLFg8Zught6royrEuGR0QJAB21dSQy1OcZur6k+0QisEXmHLsPSDAUMR5B6iJ7lMRnMpSyhbaJft6USuXreMYszxFI6GoxqxbJb+p40WVBcwA1PHPqKSU4ZAkdOUNwZrOEUJbJ4cPLHs1k9DpghSecR2jpKKexFcfnZ/Fi51U8evI8dvb3Yv/wKNpjSaBYPD1ZQAxuL8kOAmTsGefQ/YnwgeQL84Yl06D77ij5omRvS/vg+op27K05BqEAG4C57X3JDB2+j7p/sNElw1c6mTPrKTWKjhQJ6EFqgT613RidD/msr2xuxj/57f/zTUC3ubk5pYgPFKr7lKEH3PAi9l/vvjXj1ZMa34WIT0ZNWoOm4fYCkWHMkKtrERVFM60vsvE1M3J6chr7e3t63sWiTYJPrxedEFzxXtdRsl5vB3RkQApNnL5Zv9Zk5t4Waq3ufYaic3atLYmOqwXoiY5rU2gDY4lFASONbExRtwiHqAmx6xPZeJk1KY0hbVyGvBl6wWQYit2R/nBKfZV0YmKlHKJiBluhP/KGiFCEx39W31KHncxilIyrBaCa0E6qkIHE8TDZcTyEDDFHdI3y1iAWLQEBAKSZR4NWA1EbTQAYaMiwUXT6vZjvz9Ojgjcpo6r7AMjCYvQ94Tgu4YFr8hgarFQbArxtZ6BleIJMGHszSqeCY+M+vOjpneaix7G9oLluEAo4PZvRJ2pOFz1DyXjXmxbZ8/1Dngf3iw16eXmZJWOwdgHSASjxb4LOIe639hx9z2VihDehyWSIslYKXdH014DOBl2GV/PV/VQ9TvLMJd4u52G5fr1OSsfPny2BlD/n1zy/SgCqY9TXI11tsvhpM0rAVh6zHFNfi+db+R39XWvFwOxgTXnuQWC+sbIct2/eYMeEe/fvxe7ebvzFX/xFfPf734+XL3coZZCdwhpW8hGE3d6E2eaILejUhot6MwjskdWHbEsyKCogi+9ddLIZ+7QV/cFiLCyvxPrG1Vi7eo8b29HJafQXFuPmrTvxwYfvUBvndel5XhU1domM/N18LiXY9nOtxqdiH3SNtCMtOU1Yc/gnNmUmUKWTWj4DxlQy3ElniSBmzPpxuyi58/BhXMBpo12q2VvrmTjvkgHydfJ3zl3PS1/3KL04r2fvT66FOrOhF31Iy31N80aAGnYcTwyggaDD4dF0UM3YWF9b6fQIAAWvxOzhSFijmbQEgR5ZfPShFiBAIgLGivXaLiARMeMpUMc1lvMUQI+Aj3Va1Ay+2j9zXdjB5C5keFDo9TB21TglPqhsQDoBDDvDtlWJVp0Y9FV4HmFI/4Yzjzp1uI5u1wAfbF7qqbOAb70OEVKdBjrtcE1SZqAMYnYzYecd1Ak9jJ2Xe/Fq9zVLNJ2enSubFeMT2kPmBwPaQzjQZ0fH3OmRVKKoQhZlTnbZoK4E9lw3oaS9kkwgdkonBmPtQszGLrgXFuwuknzwN+YC5WnJzNdOgiI+JmYED1AMvMPnjZJi62tr7Kr0D//R//YmoLtx4waXIz3XorYLPH5kCzUwTjmn+TcK5Vl4zWDNSMJyh5xKEaFfn1nMpSFxy5tM6XcLMLTA2Nvdm6kB5u2mMuxZp0cTuASVNaCr2v8UN1WGTBW4rUGcEx00pnUWq/9tGtWbAhaEwA8YiowIc8HCY89CjhlHoeizrRg7BKowepj8eFBqa4UYgjYQM3FmeCSs1bMsN6HyvuvODwKRaAMDUCOQJ28fFDeb2LPfHM6bomZkm2ZNLQMRG1pclye8Jp6eJkFDZsN60zUb4k1PgEHFK33tAHFYaNY/4H7s/fWzhhI9Lh7bIU15efgsWs8B0OC3G03jdTBPSM93iISFWgOtWpR6j/PhetG5wucsQYZBbA1yNKdkVIeqLF41W5eeEEkHvi4sVtzbDIPDhAcBSYNcXjOAdmo/zPYwRJMhYG4TKabF6xg/hJ3RrxG/YbBwLQBvYCmxSWNMSsODEPhlgM46DxtpswCMiHA9yrPXRqG1zTBczmOL5q3hsiFCm7DSwfA8LcHajHOWG0wFNBoh1xIseu54num5CTCQhcjq7c1z4lM2ll4/Pla5lmwPZ9eX2DeuVYTFT88JoH/mZ36GrBfs4Oj0NB59/iA+ffAgnr94EQdHhwwHoaXUONtY0S6ALUkGRjbGWZfI4lNiEeu8ASAw43yOOjCONRIcUF+xN4j2wgqB3GB+Ibp9tPfqS2LQ6zPB4f0P3o+bN28Q3GtscvNyK8ACHJWArdoltErT1pixVcgu39JY58KhtoxaVSRfuHo+2DlJPLBGEKYs2Qk8hzEzSlM/Ox7Hwd4es1UPXr9kZIahpgy7qnNFveFVzmxx0T6W2No6UaMCbsmC+N/Vb2Z3Wkc3q0HzvJ4Fs8pUZTYlQosJ6OzE2cE0M1cydMyHSleJczvLF007qdHj2nP5MGnq8DMcXsRwBI3WMNpY08guTd0fbRUgIbR7DL1iXJVAwdp8AH9gEyHcd6SFIXULlrBm4SRIQoFjsJxYJr7gWBjvOotU6w5yANp6aNOgbQNL3IJWcCpdJrolgM1rzTFMy6jQ/IBsLsO2HSQtYE1gfUIGhDZiaAWpslJ0KcEE8+/U47HUiUuWobdwLQVBOJblp45PY//klHvfe++9zzI+B/uH8ejhg3j8+HHsvHrFsj8VhmAin6RBCO8TnGfFBFwHKzUUyTS8NsqW5NgBbONHe0zdAxyxX0dtTEIYyJV7jsCzmx7U5ZZ6fSWMYApcv3JVkZfhKP7R//5/vB3Q8fnlxWODgWc0C4x86vo3jC+KCOPi5fnV9dtgfKThrBt62yjzXEVtoMpAZDpvpWFIgIQJuft6t9Li+Aoc9sC/AUZrI63J703HRslar5KJM9NWDqwWhnralj+zGak1oKq+qx0gNQloJ4W0NuAmhYAB4DxW/f5CtNHyBDqsi/NYWVqQ7mnvNQ3f4tICKWuzeN68DDCI/JEQkD31zMZ5DPB51hlKUT6MjQpiwbCif6OuWsBiGv2BQKQ3EyBSeh+pbfTx8R0zqdXmbQ1ADoS9DwM/f0fPuaa0Hc4EQCG46qsgqgFW1fFjOi2KEXeYIg8GDgAG3yUoRqpLF6FoCHcVPtYcUEjBWU1ekGYBYeQ8pviegZa1avjt/824ceHlRsfNHTQ+jFee16JYmrvK6KhsA/WqWSGcPQtZhFXMsY2ANwSzJ9wkp2L+cL945rh/nBPOlF8DwMBn9g8PeB/04t1XcYLeiTI4tQFTMWheQ1EYuXQWys/HHFhLVSCrme8CKBSLZQ5VZyutZA0CfI8GvuW6a45XufaarEB5XQKevcqmlGDcn7O9sf7Qz8Wg08DAny+vE6+BUehQm9qKe/fuxL/3i19n6QDIQb797W/HD37wA2p94ZDRmWVtNz1TiOKZQclwENbYbCkVGfLsZSoOLmuttWLa7lLMD60Pujl0+/OxvLwag4WliFjGAmbPy3avH/ODpXjvvXfj/S/eo8Cc84ibsErZvM3WGfhW9rMAaX4m/kz5THTdCg3qfVy3Kgx0pgK+cmi0PwhTJotkUEh2biR93OFRPHn4iG2oqB0eZfYms0CVXEFRebH2qusrsuS9nktAV+5lw4yM1MBvlgTws/CcwW8x8AKS9d6Fhu9KNutB35vh55L5K0GdAR2umeRJJjlgRfH6cB448UxIgQOqBAOTDGL4AFayjzT0lrT/DptKTqJ9OO0sAd4o2tSWAnBpTihSggI2eU+pweNayrIluE6vD4MN3DvWkEELWWVZFUbfwKxyvOZk26YjlFXqMDxMwiNgy/sC+OyuADKhpz62i2rfBjs+GHSj35KWv5pH7Q6Zac9FsL54HyASbb3JZGGPBTOM7hPd+egvLvP40udp7mA+4h5Qn/Pjjz/m2t3e2YmjoxNq7FAubb4nTR26CDni4moc3vcwNixUnyFXjOfFxfmMho52BEmmyezhO7ZljJzhPMnSaRzrTiO2QX4G6MqCUCu+c3Z8Ev/4t3/nTUB38+bNaXWSZK4O0TaGtGQt128aXgwqmAFsKD6hy09owivsUU6I0mAbtNmw26gZ9OEY1ilhQh8dHlY6oepaChNlMCqDrE9IniAQI+SdoaPCKv27lA25DNDhUFV4kS2oIJBH1naPtdHYWy+zx8yOcUJgskvDzH6C169sxnvv3o9+Z0p2ZW9vNw6ODqpQUg1Qkk1Nep0LMAG1N2aDEm9aWm6pvAHLNVQGm7VvqhWFJAsNHLO22JevXjwcygKE+3l5Ayyp4+YzL5kaT1h/v/Racf1g63AehoL7Sltnqjmo8rMzghIwTd58FJ7uxUJPYMzjwfnDhAhpSWyIcT4vFBo6CviVVGIDb+OP9w2IvEZ8v8gw9DnMuNFLzTp9BhUG3ZrnmpXWU+Ba+azc9aRKNMoNP68b3xpCA4dN7/iYGaOsHVh0osAYOMsV2hBfrx0qhE3PTqXDsUGkQcqyBWbGyufo5119forOGGCTpRc0N9Mg0/jMwNCVPz6Gx7j8d/l30zFp2p3mNfl5xDTLJFwyT0swYvvitVGuEUcTvJ7kZAzi+vVrbLq9vLLAQtxgQLZfoIDqfhwdHet+4dQEvHgI5JHVKaCOTQHPQ06iEpXwGTKKVSKY5qrsgtgshu6R1DC/Er3F1RgsrbKgaItZq0qSwFNYWFuJzRtbcevuHbJyq0vLDEuBy8jiTNl5QsDL41sCnCa4LqUsJdC9/Hmm58yMRiekTaM9zo2YoNY1BlWVp1xnzIB+tRM7L18qAe/8QiwZG4PmGV0yhONc18srnUy2+iomogCS2M9yT6E9YTLDbE9iJTLkvpFgE4wTP1eEUX0OO6cOucJmKg2n7sZSgfS0CaVMBccEqKM9ykQETSStGyWC5PMicJauF6ABABIAGKbNreIU6su+sAhJJn80t08AACAASURBVFuIC2IVAc49hLLBPGWCBoDoBDZLx5xOk4HHfVescV2+yHKZGWfIhZSRMNrKRAGci0USk8wBa5f9gQFYASpxzwBWGHecwWWzkNCDGnkodN9vqeoCy2qxQD3Ct9nztBWsDMAUmCzojfmAHrhoUYn6cuhp2xssRKvTY4KZ9mNFw7gnFDXswIAhdAsia/v5C/4PlvjlvogtRWXqkiQG+f1eP5aXlgRix7LP3hdsFywHMxFSrj3vq7Ut1yTEszYItP1anF9guBXrGuf5nf/rdy8HdOVChRHDhoEbaP7w2wkg8FCvXJMmAwNjo+DFakNbGmAfr/yMNz6/x42oGDgaypEyfeANm2nh8ROkkJnB5gs6lPQxGukmy5YaBcEZ6QTh+3i7QR83+USlWypPZ/Z6FTLVgnZRSfeSBZU8CBRNRrwcvRCpg4E+ptWmsLncVEqEj9eN1DGWK4NBvPPunbhxYz3Ozg/i4YMH8fLFdownPXmBKA7cy0rwEIomO8bw5ECgpNNWzN5MDzVzLXU5ZJYpM1Mhih2zPx/AAH7AENITbUUMetJ/mdGwh4rrdTKCvbUmu1MueE98fE+JBWB54Ekp2xPHuhieKftzpHY9cCKxWJ/t7sQp6hylmBjCatxFHwLcVjuWFpdiLqtqU5yd5zBjZjBltsoAysygGUgDQfAAnl8GaW4RY02dy3zgviqGLTdmhD/UO3AWCOOaFZIcx/k57lUJKZaTY7x8XrdX88aB6zg9U7FSdnzY34+rVzc5JhfnqOa/RkOC9kYCDWLJlfGpEh6qtD6Ok5PjmTCo53fJaJabTgkYDcDLTdTft8dZAn5/t7QLvicD6tq+IBN3tkVXCfxK0OXveEPGb10TwlYZJmZIrnZAmoAFIJ7amRTS6/sSiAMEIIHk/fc+jJ/4iZ9kBvhnn30Wjx49oqPlZ8fOCm4l5c4QGTbjxpJAmd06wNBlWy5cP4KwrVYv5tASCvWwEMrpkIKLaXcQw8lcXNm6E0vr12Iy16NOyEy9nwPm4YcfvRtf+cpXqpC7r6e0Nc0Nw5uMn0WZFFS+52NwnLM0VGsq7efsHCgT0Mz+tqLLa1bLgVavE3NEPHPMRuxO52J0cRrbTx7H00cPmfGLozSF4974ynnj5918zSyWiADpyBSGryv7e+4A0JVz1bbSTp/nls9f7lflnkj7l04XOXvHKdO+8lrYTUIsWekoAsYIKLpmXEZ8MgsYkhc7kwT31hZmshXn0RS6OmmS7cDRSU1NmvcWfJblRC4pCTUZX0hPDNF+smtz43PtoJmsQlaPNkWSF4Wx5dCxDEs2rafzzBw5OY1kIIn33TVK/XH9OmxTbfecOV93mMIxPKdBHOG+lpbA2qFu4jJ1cXbGEap1RMq6YMgS+oMFsnboWNRuQYfeoaPA+V3okn2e0jZhXE72d+Pb3/1OfP+v/zqevXgZFxxrlF4ZxnQ0ZhOF5YXFWFxYjr2916zIgHtCspNJghE0vSmTwmunp9KK+8fPjHvETLKd2qQxWtiaxsriciyDmW+1Y//gIH7v9/75m4Du1q1bU09kTAosKteMuhTQJaiDCHh1bbUCVaXX9baNwJ/xoJULyOjVC638DG4eN43NDMi0MupZnA9Gdq0/oH4IRuNiglTxC6UhJyWMScXCqqTusaGm2LNgIescPp2Bc1MjKviYDd2B8hVGgHgfpQGyL1tIp9RGQ2v4QfBywNDNilJ4bANZjwHul5sAq7GMYmkRfVGXY31tPTrtbqCv7evdV3F0gJp86O2Inp3SwKkMTF1gtN0SW1V612CbEZ8Ha+Cek/ju3FzdbqsCOKC9O3WmZ7lxeUPxdTsMYfBnY+iNRNNFz09JF6LgXbiTFP1oTIOCUCrKNywsLIlWhsdzchLHpye8F4A8eF70bkFTQ1wLwIyjplNhpgPX5YVCg5b/NiAtS5NU4CnnSs04J8tXZEkajJuGNxgWIyDP2uNuTSEWqfVspvuFOFKbWbBmZhRwzQRz0Mudn8fh0SENL0C3w8G97gLfPzjYkwFlRpRKojBBI9QsG4Ae0xhrp3SIvI6UGJNOgoXVhVSiXLd+niWwKp+13y8BQfnZyxw864O8LipDXhSh9bg3j4vXK/a6ymh0lqtAoo9nwNK8dklHNuPKJtrxXImlpRWWS3j48BFD2ziGs5/9bNkar+hqo2sXg0RAz6w6ZTqjDAl/yApJO0UnK4sER7sbbThki8uxNFiMbn+BYdTJXJcsHQHzdEL7hvpT9+/fJxu3vLJYbeS+N49vCUI8Zn7Pmz/HpVLA1aH4CuwVOl0cv5vor9yMdGM1i+Ox5m/GYHHfdVmOUzDMO9vxevtljE6OtcGnI+W1a9tSzjufswQrvmedSwCSrJhtIdk5MenlDwBd+ePz4TU7weVr/n5zTPlIU7uinqGSH3CYnEzBULtAV3lsh1z9mhOLHCqFVSudITCQZTSDcgqACnaGUGeH8jrVrUJzh6+zvaLKD9G2pM5uOqdoB53lDG0j1A0nkf8GOzWCdGMUk+GpyqNQVJdhaMxj5O6AdSP4Vx/byUjRMOjWtEeIUIi5MjGr7tBQ2a9ku8ux9t+0UV3NKVZ+6Ehis9AHcEPYdhDQmy2why2ybvuMIELeBJ1pp6vC+mDBm/PJURyW68pcAsoJLuRM4z72j45i59XrePHyZRwc7MbrV6+4L+P8YM5gK/YP9uMcUaSslcdxYkQjNbiUBshWC7DbCa2LPuN+5QDkPM1sXQA69FE+PbuI0/Oz+MY3/uByDZ2NIk6Ci7JofWbWVwEWCew3rmxy8LCR2qDWHkUNBvyg7GXbazAQKN83G+fB9nWBDsWgmj20p1Mao4U26uL0YmVlMa7euBrdPuL24zg6BAB0WLITL1++iINDFcul5lQluGmShhmS1ZTXWLXmoC0DZatMU3nmbepjWBcoGTtWZceigY6AGgUKStQTNbOODHbKsTAtj3MRCM+lQJ4VyJXNBm3btY0V9m9DtfGXL5/Hy+dP4+zkPCesMokkuMa5NTnUp1NPUbXrkq4GkEvvJKbyYHFuLAj89NE1Ys6TSsbaYVwLYt9kWbxn1TWmDNJpMDLjE7Q9xKPw7E5OUCk8YoBwGXxChFrBMs61WTEc2ZonZ2fsU8pFygLJwtc0hDRUYvlgkEr9m0GKDbPZNDFldS0ss0u4eoTCMC/KTaPc/MzSGXyX4ld8HxlIMGheB6bMT85Ok9lwNw0ZRDgcZnxqoCPPHGwcxg06wb39/UAld4GJdiwuLMXp2WkcHhxlooM2E4ZLqdfU8wI7IWAvxpAZsI0i4XjdOkscv9x0SnBeerDNNc3VUoSwDCBK+1GybCUI03e1ERsMeMxVW2tWg+tNrgk6uE9lrUkB2LpNGT5bskru9wtnaXN9nSWXDg+RBHaYbXoQnlaBbJaWQP/f+Xnq0gCs4Ri6Lpzvm0A5z1tmSuNe3M4KwAWCc2TeQQ8G2zOcduP6vfdiOpiPCdZgpN4HtQupp2nF6vp6fPTBB/HBBx+oVIQz0JMJMdj1eJegubSltGfJ6PsYpQ7Z328+P286iG80wZxZKT0X8WLEcKmpQ79T2LHD/b14+viJEpjOzxROTHtFwFMksjXnYGkvVczctqZOeIDT6/phmAaqt3a5zMaArgS/thMlqCzHE39fBujQv5NzlImSWSMQny0AlrWsPrbmBFvbVOE5Fm5OjTF+w1Etzw+StIyMYIyQNa39I4sykylW/UDbaUdYUPqltH2+FpS+4dpOh5RZyQB+7OojMgMlUDhWE2SPIlP0JI6ODwPZ8ABzXTge6EnLB5MasAkaDAyZiGfgwuzcSdbRpONY91EtSYPSPjgy5D0fWtIs/qfsb+xz2JuZjDMXCIHiPgHk2FVhAdnfaPG4HEtg9eYXY3kJrS+111ESRQdM37cNxG+s6SnqmaJqASIi6AGbVTzGyWyCWDg5PIyVlWUCRWCnVzuv48mTp8y43d8/iNMhIjPSWVPjly3xEOauomjoJMGuHyqcr8Suei8d9DuxurRCBwxaXOwpv38ZoIOGjkg6PQiwcz5JE9CJRkerqIHKSaRg0d9vGoRys/QmYGNhEMHvwptAmMSVsxn207n4frZmwaDvvNohAuYEKzR0kMUrMw/X143rW1dZTgXHQTYgsnZh1JGNtji/JJ3a/j5FjMhYY0eEMdKgIbztMGzamx9EF+HL1C+g+roHGvWeFJ7irJAZY8sdeDzK2NFGolBb+XA8Bn7NGxnudYJyDwxxzDHVHxs0Fymyw+amcfXKZqyvrzJrCNXS4SXs7+1XoRC8Ds/ExgGCY2YnZaFVTHLoDMzIdObq+nN4DQwQaxhBp5FhArMS3mi9MZQeoTdas1J+9gBBWDBMIz87Y7YVNEjQ27BdWGcuBnM9Ogl4oginqigqSucM4+zinAsRAAcUCEZmlIkMyNQye2IdGv5t9s1GC+e2+N8ORWUgikr7KACKn4rxKZrPM8SZ9+LP+LkZBOIaVG9OzBC+g7891tpASuPrLK1aazoaTaryLXCuXMsOTgLC+ui/C6bt8FDhU91jHdLXfNFx4YAoYxpsXYstdzDvS/BFIFokRsxmsNWbmL9TOmLe5DwO5QZZfs6Ao3neGhykCyVNhwwt12Gdaeg5V66d0t5wLk4lwleXiLr1F+4f8xpGHHNjYXWZY4H5wxB/Fn4Fzw3gBgYe4ByfB6gEK4bm9DTWr15x/LGuVVBYdTQRbkfOA8sLpJPhZuowEmvr67G8sh4PHz6T6GM8jsX+Qly5+16cRi/O0N2C+jnofIIV+7dubMW9+3equnGlE9UEVk3b+7b3m2NWAjp/pwbfnksS50MW5Wfs44iR5kzI5AjZYILVi/M42NuNnRcvGFlQlqXEL0IKNVvkMJznlAFWCcRlT0tAV5emoUYsC8JSJEW2iCu10s/aXqEOXWmPm+f0uf273Lua92+GTkWC3UUCxWZlS7yv+rePiWusi/wqPKw9MaUHuaH7mQMI2WbBxso2J+Pb6HpR7iteS+rykYWPOezoZDGOCdpAa8VJy5f6buwTHD2ieYA5SZlEGGBPQQeMs5ggxMhErQvq8whW2YkCWZkiS3TuvMc5JORhL4OGzUWWa8asfC6l413Za2R82/nLUjh8L1lXzBc65Flw2qVS2Ke232fHi6X+IJaWl2J+cTFW19bUCQN1eLOdZTnn0AXDz26UwFZui9m1WhfKeZ/5AwKGkzg5OY29g0OCu73dAxJm6NiDaJQZV8qOWLoLsjHVBGS3Jjqo0NpC0tWO1cUVjunJyTkZuj/85h9dHnI1gMPmgRO+7Yd5UnNzsb6xQZGhjSwnZ+pIvGiaiNtG30DODwvHwEJkVXWwRtn415XxiZRxk1l8GMwESpgI0Nk4YM5lqnW+BhC0vLQYV69fiWtXN8lOwbuGkHl8chrXtq7H1s0brF8EnRYGcXg2iZPT03i9fxQ7e/s0Ct3WgP0P8RnX0GPYFjXNspKzrkSBB9bGAZVasHKlQagWmCu+Z9imMirMcgKDJsM1R0ocQmsgexnNPoShnXYsL8/HlY0NZggd7h/Eq50djg02FYi4EXdHZh4NLppzM/N4SiBOIABjPNbG5wnNEjSoF1Sk9jeBJzZIJwzQi0l9hzcCh3sNavxv6fYk3tV8yPlI8ZN6TgoIi1F69PhxvNh5GTdu3Yrr167FMYqxjpExqFAWfszKAUz5/Bb2+98lO4RrMujC962Rw2cM6Py8/D183kya1wbu2Xo6vE/vmRXEu7w2A02DOc13LNRs2J2skcEOvk/QGnBAEEaVAyKgHLGwhCSITuztHlKfITAnIOeQFz6P562NT4yl2UY4CefnEP7uvxGCst6rDEtfZgNKQFaOaWUH8ku+J29e/mzpeZeA441NMikYJ1b4eOXasdGdAYkFoMN6RuIIQpNuP4YxxRgfDM9idC6GHowEWw1Pg0wdnECMLYw/vr+98zLu3r1Du4g1gvETsAcQBhsgwIA5dz7E85Cjhx/XV/z1X/3l+MWv/XL85Xd/EN/4xjfj7GwY7917N/7e3/uP4/f/9M/jk2c7cQ7Grj0Xm9euMlMVnSVQDBusAa2c10qO8WWAzU6VbbDHy8/S3/FvfM7yi/J47LKRejARnZpn7cmbxXt1dRpAdiqYm9CBfv30eTx//jwuztFfVW2huD1xo1U/b9rM1JmV68qOWAnevX/gumw3/BrnH8q5uPQJfmfXCoAenqdkABuArhwv27IS1Nk2XzbmKvysciwGdIr8yBmBvQPr0jwuN+5CjuJ2Z9UzmmkjB9WlnDf/r+xWAQh3sdAYit0pE2BUGzP7pueztY3k8GRXE+/hvJ9M2AOgU8UH7Gs+vp3SMQkHALnxSFo82GFGYUanfP30CPYKjjyYbjwjSH6gix/GZIRMWDlgjE4VfVSbe6ZlJgC2rCTBEG/dsUZR7vo4vFIWWJ6wLRykLgiDIqrYHWeHnD4ibq1YWV3lel9bXCKzh3UPBxDESP2TySpVG0uPMUgX6yfNTIv1c3knKLyQoY45ury8FivLK6xL+eDBA2bYQv8Mu6QaomcBp15ZGyoSjTWIqNnm6jrX0MnxWRweH8UfXAboUIcOAwEjBM8TB33bDxgjFNOEtzrKtkU8b1HfyQvHRrxkdfCQPJEcguODzBYs/PtiSLYGD50tkrKxO8IWbq6MRszSADgAByDolKgMlWark3Znygd0584tZqhhEpzt7cWr168IyK7fusnkjh4Q+lxHWWpIMZ5GvH69H6939uLo+IQNj0mFZk82AY8WGT3q5WDEWXxQP/RoWFdHAmwZHdClyabk58rNrjYsKmOhEAaSU3BWpHRrEgFwqRwBQnZqfXXt6tVYWV7mBMYmRJF8jGMwQHFiJFSAYtZmT9qY1bQnEaM6HMWyHd1uzPe7TLxQrboE60UGZhlah2Fhqjf6ELLNi3QaYIeYOs4K+iqZoOcM9jWfVYbFxpNzZi+pbZBqRwHgg1Z+8PhhbO+8ilu3bsb923fjOOurgf6mp8o+fqoHZGBQOhdNDx/vsYWLew7jN8CYzHFq/RR6NLNosS3n7xAGWoJXGx2vH8w8FME2yPRvsUYWYtesF19PxhJgA8c7PFALL/XXRRh8niVs4IyAvtcG5bZuGXYOgMvsGsL+mQKC8lYzy28isT8YeHmSaf7TCDpEbYZudoOvMwJLcF8Chubn/d5lYM0bdWlnHFopjz83B4DAI1V6IgKIRtjQn8G8Amu2tLTMZBE8I3XJOKdds+0ZdsQRoRdmL+sTYr2hDAlAnVo9KdHr9OyIOlWMG54JvXyIsXtKIso9VGFYhJ9guOHp9/uxsbERv/xLvxT9Tiv+xb/4l6w/d3h8Ee+/98X44Atfjt/959+IV2ejGPcX48adO/Huh+8xBExdZiZ4wKhzTJAdWInMZ+tQXvYcLgNvHvfS6S57VVbPEPiMJRPBzKm2GZZlO7sNWHbnNce+peMRIwZPnj6KFy+exfjoLDN2XZMuQ7HWHSYLTxuUJTsMvDw3y3tw32gy0KnNEzgU98Me4ekoMsRtkJeAzqAMv11Y2POvBJD+25+vGLUi5Mrnkcl3aM1FHTPYmww3wnYxezOZs5Kdq14j+BULpnlpJlGN3ElspGNDJ3ZOoUyzOooO1UV/SwD6NiYXx/M6q2wWGE/2f9V9YP3AEqpNG+5DIUCM/3QuExqyDiVYWAJT++WsCoA6drD5sOFy2nEvF2cnZPHOzk/j7PRY3VQwZllyBXNKjpAME6N1GXZ2YgmuCfUYMWecsOEsV0mfND50VCitUe9UM2duetAFlQ7AD2cuo4wYg95cS1m1/b4Y/f4gFlaWY2ERf2s/Q+cJ/GB/Qzu2Duwtch8Rus12ZwBvcl5UxL/bQ0mrhbixdSPu3n2HiRr0gZD4MhzG02dP43vf+6v47ne+G3/z8V/H9vYrEksEdhMxdPPz3biyfoV7Ldo4Qo70jf/7m28ydFevXp16YwJKbGpsSqOLzwEcuWSCPcISWZeTyd81aJGxnhWCe7OrjFLSwUra9qQWimfl76lSdlHWQx2YVcwQ+hU5ZqJbYaAx6H2k+nfmoo/aNgjxMYVagvQRmugOJ7G4uEDPfPH6JhE6nobZDyykc/SAOx3FwT422yEHlH0BkRaP2DcbAculAVWtCSfhM3u9Fd6hBeBOcfdCLDc5MxIlGPZYlhtnl56BBLEATUiUQLLKymKX4A6U+P7e69gGuJvDJjPPlGeM5QJ7z+HaBYicLSTtFe5N+i6E7EQfjxHrFFhNw0BvkVq2BLEJqgBIbMTwjtkO9ptFDaKi4wHOR5aE7JWYJ2vv8F0cB2AHWYZYZLfv3CYgI/s3lAbB/zfDgQYHJXPBBV/UF7TH6+dgnYrnLIAfjUYCJDslnpt43WylEx1wHRgDAk3Ro7xe61k4hpQUTKuiyvg87nM8UreKpaWFqkbRweFuXJyfUgoAgT3aQIFd7bK3tEJevj4zdDWgq5MdLs6VKa45VLMtZvMuW7t+3p7D5Tz1+NJZsVjzEj2dN0d/t8kklQxJpfnJcLdtk4xot0o+JzMBQ7ewwDnPVkaZ7Yd5gWfRfJa+vxFYa9oKsQX4G5vw7bt3uBmgawc2N82VCbPLV+YHsbK6HIsLC9Gf78eg147BfI9iaQDs4XAag/583NzairXNjfjoo48Y1v2TP/nTON09jZ/76s/Grbu3Y+/oPP7kX383Pn7yKvpXtuLarVuxdfsW78N1L3HPb9uUy7FqArnSzpZj3hz/8ntlprWfZ3tOnQ8qEES7BvG7km48fzmvh6M4QDeHx49ZduTi5EzSiNS0oe0XGAxECwTE3nQO7CB6jpU20ddqJ8Vzx799jarxKDukLFeuWj4bb/KV7ZotL6rvFNpXH7MEen7NDgrDfqjiBicWWcts5SUFoe2lmVozuP7NY2Vkyna9vEYCkuwFrflvrXZtI20bPWY+V7kmm397Ldl+a93WYfRqfTJxUADTzJnuyfux5CR8Tll+haReAkP8TXtHgJhAFXadzro7XqRDjogNQo0jSHJO4vgEyV8KD6fiotAaysFjtM71Ne3kJKNMRi6BPlhNlp6hdhXgtJR21GF3r5tyv3VkQzXxJNXAb0s3lpbnE/x1ozdAJYF2DNpIjoRcC5ESdV9CwuTa+nLcvXM/tq7fim4SKy6nJmSnyBswzQ++/S06RNs727G9vRMPPn8cu7t7sbK6FF/4whfpmEKft/1yJ37nd3//TUB37dq1SkMHL7QEH55s/o0HDq8TN+aN1xPLm7ANsjc6T4rK20iaGN/zBuwQHF4D08CEBSx8Fy3M5AAKj+fQjHwYe/t7VTNdHpu1xBAHByM1T+/F7AwYFTAVLVTeRysRZNpQQzBSj8EsGIlQ5bXr1+Pq1nV2GYBWa4JyHwRv/hwyQHtxen4a269ex/Pn23E2lHiZVDcZMGpFWZcKHgzzMrMCtShxLQx6chmurEJjDS+8HreycLKeCLyFujOH7pfgOjNJr11djyub69Hrt+P44CiePnnG7h/UsmQ3BYXyVMna31fPRV0jjmdxP0qF2JBaxyHRbLaiKdLn3bWhZMvwN9hQhpMWFiqAAy8NwAnvm0UxSALQAduIUBfm5/rGenzhi1+kJgHaJzkEys52+Bf30jTGNlYMn/YHdFx8bfjblbw9/3EsLmRqIAUy/dxwLDCEDlHaI6RXnvopGByHCdyBw5/XjjgXh0fqJIF7c0kMZK6S7u+p0wTegweIBT9E+QtuPtoYu9mfl1pE/g8HQkZL7FxdWoP3H22GwXSPdZkAfM66w9Lol+u+2twb4M1j0gR0/m7J0HmDaYLCkp0rNyFvwH7G+I15gmbbN+/ejoXFxdjd26MtADOK9cyNBAky+bx8jJnj9tSmiCOC3Wc8m8XKriKsYg/GehprywtxdXMjNjZWYmUNHvsgFqc9ZdYtLrrxU/zsz/9i3L53P06PjuIbv/8H8a1vfSs++OCj+I1f/g06Pt/93g/iD//1n0d/63Z8+GM/FasbV1gwGA4G6+Fj484WVs0xKsezHGvfn383GdHy/SZI5DkkAq4SLWivKfGo6wgaYI4BWjI8h1Dq4cFBfPrxx/Hi+TNGbqhjZaUS9OFEiaIx5SEOk1JnVgA631OZee3rL9eax4I2022iHL6tMnHFOtNWU9cIgKc5bzbqRwE6OwPlOJd/+3pm9kdGEnAq2FxV8ncYsPycwY8dDIKv1NB5/6yuzXUy03nG67RlZqsSePp7JTM3Sxxor/f+Us4nzwOuddRITPBuBxTrR51F9MM9pVm3L/cpv+6yOuomYcrOnS7k8BFHJ+OnYtTS5E1GSMwCEMo6ehNEC4/i9faTqvsPIkc46nB8xgiJv4/LVIHmrOfnxBKytBIEaE+UQ8jkjY6K+Xq/w2V5X6POOxPFvJ/YNlKLnGSGu2NBr7+8vBRra6uxvrKq5L3FRe5tsOPrmxvxpS99Kba2blTVNbhn8oFXM6zKGv7sk+/E8fFBnJzs8xpxDDjih4cnrIeJ+eyOSX/n53717YAOG+Jl+prqqabnjUyvkmmwx+gJY3bJEwGTt6rdxJCrQhmsZ5dFG4GcOTE0q3MxQneBApqo5eNMNzFgYGhQHgSZaNCxgNpUEVqH3ZSk4GMq+2kcbXg+lCRLjInU5uWFAdkSGKgp2kidnFAfCBHztRs3oz+P1lDJqACIuc9aG5oAhOumcXI+YngW7N3B0UkcIwQJJoWagWl0s4G9FrueJGl17CXp6dhoehE2Nz+Psxcj/50FSPmMSBCqvAFYyhbYOwC7XiuWFgexCuYOBRDHE2b0HSOr7/SEzCKZM7TKyro+Yn0koMVv6y8A6AxUnLkFMTg+b4/J94HrxGTEGOP4+E0QhzBsMnQVWKXmUGPhzQpgBqDtxYsXVckPzFHU+QH1fePGDWY0eUY7VOjMUwyJnYySuaCByxC5x9SstA2anRCyXNnBodTdadPI4mORlAAAIABJREFUzcO6nWQrMR7ls5NTkfqLDDfhPs4vhnFyql6r1GTBEZkfxML8cvZnPagYJrAikB9wY+L+K6DGHof5rNg6h8xfHapxSRWP83g0FRAmg1wbfLKkrBFYg3hvMP5uuc6boKFk3Mr1X24CfgaX2QvbmHLjNsuB13B9uBf2Hka5nnaLIQnW58v1U9pH9lYsOnSUNozAPLPZeN1FqRmDBTX0VuLQ0vxCbG6sx9b1K3H9+ma8+8F9hpOuLK/H+uZ69BcXotOfj4XFlVhYWonX26/jn/3u78XDzx/F3/35r8Z7738QDz59FH/2rT+L7//NZ7F4807c/Ts/E/eRsZoZ86IdFHms2xmVV12R4HyxXD+l3fXm7mfmZ1iPjcJSehZ6/gAj1bPOepyYSQAqFWOBSvxobTS5oEO4g8KrL17G4d4uN1caCkhVKnAlIT3XD2swSqdLB5ZldXIPKADHZQ5YOZc8x7xGfY/+LamhnDs41awwkK2/SpCIey1Drj6v7a5/l/O0eW28ft5PRy21uJ+gvaPAbAmyfBxHH3h+OB5cyzVQMsNWPfV0ugkgAOISrPpaDNSa5/L5arJETJTPa1Ds8yBLt3S6Pb7leFTziXNFTKizeJ2YiIxNls9imD5nlxMXXcKGNr62hSxZRTlRtoVL3R5CjHDclHwxjYtzFZY/OUWW/gmrI0AmA9vJa2NMVcloyOaF1KiSlTgszTaKSLwE6569Y3P+lfuOx9M1TBlJyTZ8zibmGmTJIZAq2M+mbCGJhCrYqtX1NTqbkKbdvXcvPvjondi6vkUZyGCwoHvz+kvJAIkejG7qD3/wg+/E4cFedvZQJAbRMlwL6uthP/r5X/wPLw+54uFblOcJMWtONClgUFHQr1wg9Iizr2XpOXLzSVrU6dJ8baKWVJ7A6k+amxDrqamCNgzb3KhmsyjUhR8EcWcapOnExUjd100p29r8PJEV4ye1DCYIWhDaNQCyKVv13Ly5xcSC7hh98oZxcIDsUbCVEdeub8bt27eYaABDoWok8Da0yNjxISCoR7VttfjYPTiKx4+fxQG0d5jAuXky2QHi3XR+CTIb7WTMRjQBnBdduTG6ZEpz3PXvifofZjo9r7Ilofj1qxv0KjApjvcP2GoHRgbPBecFuICnAQYCVPLR0YH6A45kgMpsT24oU4VV0QbO7C3mioGRmSl+1jqDQgTr1jeeL0+fPiWQM+uGa3N7MFDZ6FGI8UBh4fv37lUbnDNsDTrxbwMxp6mTzcusRo8bPuP6bpj3+AwzHFE8GHXELoa8P3vxdFCyLhSOAa+OayCbiuM+cUyAWHm3mt/430Zob+8w9g/qXq9YVxh/MHUIvaJmoNcNezKmIL3a0Ngf0xm0rnHUYVIEDU2vN5P8wfNHO3Z2drJoeHahTPbRiSu+/3IztXEvwUMJGso56WfeBH0lMDTot/E0k46xYv3BHE+Hgu0ZkxVmOK/ukzjD2OQYY3mXYn/fS/XZome0AVIJ5lGDEUlFN25cj83VDRrT3/j1X4sf/4kvx7MXz+Lm3TuxdgXMt2r80XWazMUP/vJ78aff/COWcVhaXI1f/JWvxx/+0R/Fn/2rv4jewmL85M9+NW588MU4mAQz6PvYdcDoQiOVzmt7Tkbb659/F2i1tL3lM2ja6/Lf/Nxb2nlBslL+EDihCXmhA8Mr6Bz09OnDeP70GZ1fApnUvsEeUgtnrTBLQMg5g21g7cts3m6dWTkfSpBSAjXfawn0zTqXr+n63Z2IDQoqhg56XP+YwUKWawncmvtZE8yUeyKBFEp18aGoFBTiMePpedWZw8+vCb5K9p+ynHQKbdtn2L+sq+n1eJEAzzbosmv2+ZoOVjlPmusSNVL9vu3vG/PBQL0F4Io9VzmxZEA5D1B2Rhpqat4hAUl5u7qeuOmc20/KGbYz1u5iH6wz/nF+7EEtajbV1Yh2G8WPp5DZQHIzzWx/JF1cxMV4GBenpzGZDsk6oqQKwr04s7pj1PVPXZWg3GvL8cQcqxz4tPOeA8Y7eHjQyyJKpCSPMctKcn521LECewqya6/fWGNVkPX1tdhCMubWVty8cTs2Nq5QwtHtSI+tTCTs1MN4+uRBfP7gU0oapKUXuAV55QjUV7/2H13O0OGDzt56m2HACd23tZwgpmPdk4yAIMNnzU2BE6ZVZ8d6kADWOIDoP4mHkYVyO3M9AiI1Y84rw025V2JqTXANXdR/Y1p8Cv+l+6dwUX0VuQfHHOlu1FnDJgijAyFzKzbWV2NjrRtgMYZnSMUexvHRaYzHysS5ded2LCyj/U5fQI7xeQBPZY16Qgu0dGMyacX+3mHs7R3E3skFdTnIMmRJkym5x6wAXdfLKjfD5iZKm17ULeJomBavGqmrlg6aXaN1i/Qx2RmiDXZRDZ+xAOcXerGxvh6bi4ucIPCAAOoJnJBowMwoAKchdTNIrJgO61phADUAh0uLi2TKzPDhddcx9EZfhYINiJN1qYw6kk0S5YJBQmV+PFMvYnu3vB6KibOq/AhJHwOydRCz2/h5nPBvfBcL2H+T+SEbUouWHZ4s5z7e53ydZk231ND5WHQ6qikpvRY7bxShTodcEe5ngWAmj6hA9sUFunQoXR7/41wYf3xGwKM2eBJgg+5Pg5FMH+aLasiJTeWUaOm1kgUxWEOmK8C7GMnZOm0unOsxLMeidC48tpeBifK9JoDz/OU2WOjtShuB73jDNgtVbooEzVjEVe8esUD8bIaFePxCzmDw6ONqs5DOtgSxBo2YR1/60kfx7jv34s7dW3Hz+gaZbTwbSD0A5q7fuBHRW6wLyE7m4tHnT+PJ4wcxj+cxhRB6EP/mL/8qdk9P4t7WO3H7w4+itbISxxdy8JzVjzDxBXpGAttBZD2erT/m5+C+viW4KMe4HN+mDadNSgcXf3tu8HmFuj/4dY5XAkBkAp8eHsWzp0/j5YuXMTk7SaAp4+rexC3UvcxEK58bQnAei7rnDGkxU6EGq+X1GwS9bV6VzJyfqX/znBmx4PxVxlrF0DXndAno8F6pxyoBz2XXxPkIEgM4GPsSe3TjKEOtqEIjXrLHJRBjKI8VEeoEqRLEc0+tOkgoGQ/Ou22S2WsDQILMQhai4fCGqX2jZLzLMYYMyccxSK6MSVHCiXNlTnaDj5qhbIaYmMGMPYf1/yghkAaQzz0Bncu4eHxL8NolblMCA9Ym2Es6eUW3Fz8n1GADOwh2HteklpCnMaGWGaU/LljnFPsWarZeoMQZ2ENESVgVYBqTkeZ8+extZ/Ba6WA2230VRp9/ousUIiVgDN27WbIrkQK4F0bA+t1YmB/E/MIgVleXY2HQiw2Eadc34srm1bhy9Vqsra3F/Aq6TvSjMzeJRw8fxN6rPe3DZLxlG/Abkcmvfu0yhu7a1SmA0O7ebq1Za1qELA8B/VxJycqA42HUWh1PJoAHvG86s5qwrDemB6iHin91YngxJtsFwwCBP9bk2fAsel3UVBOZjQ4PWnwCdV7ISqme8PveCBjCAK7F8bDhYaFl6IA9sskMopenwg7YdOfne6zztjzfi+HJEcOSZ8enLHGASYTY+JWtrVi9ssGMNmWvYiLWFem5wbJPK4BVhoxH4zi/GMX29m683NllxuyImUJiFAXtaPWIz6UpqRNI8BYLEvKa4Q2NOEZMaMhQtcYDIGASnW4KWnPTVkaN6HCUO2GXBcoOoVtosb3R4mI/NjfWYnFxPo4P9+Nw9zX75+KY1lRg0weThFp+VSgdADs1AfCIwKDpR/S8hNDadL2Iyt8EVlnPD2Pw+PHjePzoUZyzwK/aueD6GXZIQ+gaPlhEjFbhuXbbBHYAqVhAyh5Nyh6ALusrOd2/Ml5F3zwbXX1GpSvwg5pkrJSeQvumQ1MbA7DVWQmcz0ENno/Q5SGmcXR4RAaO+rcExBgzdIIwA1lleeX6sFfW7UAXqvT4/kDgzvsYw65krRQiNxOF63S4UsxCUEOnki+zgK4sLuxxq9ZyhgdcmwqvNzfeciMsGTuPs4FbOe4+TlPrVzEFkncxE42hD8x/hudT+5bGl3OLYwO7IFDLEAV0ogwnQwsnhh2fnYdz0+nE4uoaZROYT2DKrq8ux4/9+Jfj/Q/ej62bWywwdbS7HcvIkr/7Trze34srt+/E6pXNmJtbVF2EGMXJwXHs753E/AC1IU/it//pP4u/efAo3v3CF+Mnfvqn4v7mcmxcvRKTTic+eXIY+ycRw+kodWrK6marQO7wb2pl+aAL5616Lvkax941ObOgr2rxOfpRa7vMhKizDKZB1oZDGNEh0POLePVym2sR9ePQxQUh1SqMnZmDslH5fUYD6jA+mRVkAKYtYHV+gq7ZftoGHt4fShDluWKg7zk3A+RyLrJQs2U2WXnAIVfXp6tcsAJIeSwNisr5arLCG3/piATrTWKfwlHhZI6ig44AGeKTRlVFf9sstQSbDyZvrKLCqV2sWncVoXQ+bkYKtL/QRlblSVymBL/frAtYR77qpCeNm6ouCPfW+lm39cqlltEng3DGAKUGR/03aJZZfUEJBjTtLDWGVaDMUQK6LJ1CLWVqLqs6oc5uZucgJTtO2mMSLF1ISfIZYg9lJD8dfVeIwP4Gkge13IZsCYoSKeMYpzRI8wcRDe3p7j+LcQbQg2Tn7HiX4zHFvjNG+SJl16LFHrO6mW07F+OhQuvcY7B/pB2UrCnJEsoTEhxmZwdde111AQcoi/rTeW4hitBhI4RBD5Ul0BN2ka3NlpeWY211Vfs1QByiWl3ZcthpfP/mzZvx41/5pTcZuus3tqZAuXu7u7NCjQaow4HgvRq9+m09XKTWtqquEdBVoDAvQZMTG7KA8FwbmWFaWsokxSbUrfoFIvTgwUBCgkWtYLbYxiVbi3gQ2cg5s1fKjYHeET0GNcoGLQNAgL9humDYgOiRzcUHD78OwvKYxtXNVQqh8aCPDnbj+OAghqeaQJi0CytLcX3rVlzZvCKAmWgfcXWyW+jIkC2qiEVH0nVgSiBL8dWr/XjxcieOT1FcEIsVC0ZdACTwdKXoemJwwmHiUcMNXSJ6n9ZhhlLgaYMHurZ+XgKIqvujcAjBLycrDAzYLkwsMHdLsba0QAN+yNpvY5VzoNZB14TQIUKD9Kwq1kVeodgO/cakhG7Am7d1XTi3maTSm8R3wGA9e/YsdndfVToysymg37EBY6E7ccIhVhwHx4fOE9eLsDJ0gj6+hbBgSmeMc16/j+Px83xylW+HA70J2APHsayV86aD105P4T2ekSHEWDlU7dIXuAcwP00A1fSYcc/ozyuAho1TuiSWiikMh0OUvh6PscEWMroB6FSaqAZ0BK0wMsmQldfjdV4yaeXfl4G7ZsjHc9Bj7vOUwMTXWG7i8tpbBHRYPwy1EngIEJuV4HPCnG6rAwPK+kDnhn7Ey4uoFdcVwB+rf+vKYCEWV1Zj2m7Hydl5vH69F/OdXlxfWWLSCcH1dBLrm5vxzt1bXBMrq2tx4+at+PGf/qm4eutGRMxrI0dW7MlFHOwdx1//9cfxjT/4f2JlbSN+5ue/Grfv346NzeVY6WP9d+JkOInvf7YdBxedGJLld89dPAtl8NMOGbw1bLAW0Ztmmp+vMvhm2ZhqXNmZIrVr2YJPx5vQkQeLcXF6Rm3ciydPYvfV6+xUQ8WvuP5kWyQTcZHa2eQJAzKAOdr2LKbNCkip/6z3jlp725wL5We8Hsv5U9mvZKIEVLW/USObiT/YP6qad9X2N8tgaS/KDgcFu1XapZLx5vxnHbRZQNfG7pEgS99N0uFiRDCHAUDZqiE+pLY+1Xkx37yWfV4TIr6+EnziM9g7FL0S66lnrQQqgaU6otIEyrnNVPper2N8DkAjoXlWVtG1837TD+CxPeKIsGB+Ue+HPUoiOpY+cVg2cQB150hqwFwEgQMdXRfnbEWPgC73jZwAHOvsC4t9iJGQSVCDbEBHyVPKcKrISlXAHbbS2vJ0jKBvR42806OICcpunbDiBRIuJmNE0XJOo3Bz1RSgcHhyHXl8/dw8hp6v2B+wb/m3P8/kDAJdEFDqBwzHk+tlbsKIF4gX/KYGfb5PLT8y4a13v3PnTvwn/+l/9iag27x6ZYpBOtjf/5GAjgkEy6sZ65ZQXgtsDknbGfZxJWl5Ypg0FbWKDR6x8FG2O3FLHyB0G4ssMshJkbWXxDylEDPDX0bLHiBnbTY3aRyDHkNuAjRILHGSjaOTIVQLPmSYYWOGZz+N+X4n1tZXYnkRIZQJ4/PQjuzt7dPgA1yCsXTGprIzQROnIlRIVfWK0hMh28BCydiIu3F8hCSMY2Zv7merpykqaWc7F6JzGwWwb/A8EGEfj9TTdCT2yEClueDROJjGgQsdUFU/wp9F5iaNj6p393rtWFmcj6ubKwypsgZSJivgfVwbQAqSFjBv2DaNjKJ+bBgVBlQtQWnzFDIw8MSzsmbPTBK+740avw8P96ukAX9X3o4yoXFdBlvjkTJtkTBjcfbGxnpsbK6RUcR5a7a47ouI13As9gEuEjNwLAObEqTh8/7fC7gGzTKgqvyNUC8K+SJjSd0ZXN8I3wOoctab2YEyhOINSyCtl228YAAwiWSwXZTTY2MAZ7bNYwlWEP8j5IpnVwI6P7eyk8ZM1mGxCZbdOGy0SvBxGTNXsitNIFeu15J18ecMRuChsmxGYeTxGWsm8XcXIC6z5jC3kSUMYDdG/0n0cUYLH673uehM2zEigx5x6+7dONg7iNPD41jq9aI/vxDLSyuxtLIea+sbsX5lJVaWFqip21xfjfc/eC9u3r4Zq1euUcOJoMuTJy/ij//4W3F2MY533n0v3n/vfqyuoTMF2Ho4PNDbtuPgfBofP96JgzP1edbYKbRkpOZaatXNNv+4BNDRMSsc5+YGQxuQuy/D9qlVBnwcn1+wXMLTp4/j9fYOGUYwaawhxv+rr3I9y6xZ71Ro/bJQSC0iVzgcvUCZiJHPB0xVOWcMlErAUW6Mtmn4Xern7Fj6e6gBZqE52E5p+gSUqwSmojhzCdZKu1XNuUZ2Z/k6t4thtswiKIeuG0l8IDXqxCJ1VVB7QlwPRoKOaBaeluMuUAfLXtpQA7Lq2qqe5HX3FJQpK8dNdgDjYL2VbDDHLrN9cVw5gmLz2a0ii7J77hG+uxZhJnQh0aDTRn3EogaiHo6uIfdwMom559EOs9xYOgMAUu7mUczrSYerILrIGgYIzLXuMfA9wrYLBEecnqOqgRm6SSCMbjAndrruGGN2UnsTCJh+EhFjATgy7ehschanp0hGO1GtPDJ4qAMrkOzPqWdo3d1CY2o8NLtgvVZKh0C2Tu0J2QKPdWWRIZ6t4yALwvEYcUzHCIkilNcgogbb0o//9R/+4zcB3caVTTJ0KNhazKk37AlCbfMLK9VixEVxgPCwUtDoLBBOUmQAFQ1/eUAwAAl4OPExzYBg0dbEoYZcdHwg1cOvBZM+r0t+MAyQa8EeDc7PBQ/D1dIGy+ONlHFbfg5lKchQqbdDNrlX+Abzan1lEFvXr0YHvTKHYPQi0GB6f+9ALZoi4ubNW3Hz5g2FUscq8yENhxYraq/JIEjHhgtGKnK7PVDYs9vhJovN//DkgrXCRkO1FQNShwRgGmA2x2Qr0IuSWbJZv6Y0evaiOQZJX7PVivtbwtNi7d8Rs23QzgfCzIWFQSwvLzKkOhmfs86WC+7aqMxNkTByGJ8//JwgGW1UIAyVHlHAzwJWrGWyjxS6DzKMXPeSLI2XDbzZOxtPhw/KDWoWmOk5c0ObCLA5YxUgDUUsoamAOBVCVPb3axSltbHA9xxGducHgSaJ1A1yBOZrptILVr/VCxZFZnGsly92lGzSl5AVoJFr7fj4DUPsuVKyEZhHAnTqdetzdHvy+nzv1gDifcwn/OC8cBTQ4QDnBphcXVknsIOOru4dqSeB75WbJJ2l9LqZNYhNoTDmdKpyY/ff3MCTxTEgbW7OOK71ap63fH6ZYVtu9l7r0pDk5pWbop0BzyMXRAWAYFIUMt3gvE1Uz5L7e15br6s6fp3+IODpwvaNL4YsUYOxHvQXY3l1La5dvR5La0uxvIJ1sRDLC/OxOOjF2clx/Mpv/HrcvH2PdaL+7Z9/N+6/8068+/57sbqG5BZcFULDKqR9OuzH8UXE7uFF7B4N4+BkKFa/BMuz/3jD/voFBeE09iUoKftaX/Zl6TBlg2BYRhfnZN8ff/Ygnj57xmr+LNeSRbrJulPMLieM7BrnYAK6KjuWT7hw5HRd3UzOwSZVCeMvYR5LJ6a8bs8pzyc7fb7ncn7xyqyrLOrQufXX/8vcm/3YmmdXQvvMMd64U86ZVZmu0ZUuY7I9YtogC4FQPzYCCSQkEA88IF5ASLQEL/QDEoIH/gAkhJCQLNFGAoQQEjLdjbvd5alsl11TVmbevHnnKeY4cQa01trr++3z3bjVVktuEaWsiBtxzne+7/fbv73XntZ2hI71l8XprCCtW99Se1bvx44q9Sr0QrL4Q84QZUEhuyJ0kDWAhpaBYgQUuI7gSXpRjrZSqYz094rvfW54j7jnpDGxvhIIbBynPvf6bF2f2cLs/B2DPCsjd7hnObcsgdtgrWhn2sCxRYx5vj24LffV69mtVW+PvfftdTLWLg+hrzFF88w6xozmqdHQcsgyFzZD6Z45iWIVcQ5AR4ooJHsHMSetE6bwZEq5m4zET2tUKjiT2X/AjBfTs7onpHwvL1GbhwzQIo5fHMXxi0cCe5cXfC0GFeTW5XPovdVG+d8VlNcyGMl8q3vGvyc5vQlR0EvUAoJSrYssJhF68sEy47Baxt/73e9cHaGDgTk/O3sloMPNIsox29rPUg5F6KyRLrl4LWdMRYxuU49jSgSveq+cf0rvCbU/IAtFfY/annmAVQiTKYg8IFn/0h08t3WngDlKYoGnwUM9k2fjDYccsCuvM+/VNV7k9lNHKKcZMP2qAoExIkyzaezu7zCNo0jAIHZns0ylqZAdKVCk+dwdyU3j+KEdpnlM3VIBCUKuxTknB98IXhBTmmc0/hdo0Fis4vDwIp48e06SY6SRRaS8KUw2ho5cGtAJ3KmWHMoHDRGgZWDX8tY2QbVCvhrdQqWdg7bxXjaqrFbx7PF9RnJpjNix3MZP1UJSR8Ko6NOzBNDTId4cH3SVh+73W5lb6dd/tyiBZAb1LAaAVtRIS6JgFmDZ3o35gbBPBnFI0Triw07KjDiquUcNGG7M8NrKiCjVis/ztfD9kFE5Fe2ieHVnV11MKuDVWDDvXVXQuJ7v0+DW4MdgicCqeLCuqcDv8ZxI4RqQ+rUA6ew6zqYIpLQroLMDhM8UOFYjESPcGRGCEhx3xKLJK1WaG+o9dc5eYbu3kquArW/A/b76rFL+DTzqdLb0n50znqvcO43VzLoypDXwHOmw4SxOUWOHCStbs3j7rbfjAvQ9lwsWnmM9MS8XXjDqVEBkvXdtn/OhJ9BP4FK8fhDvf+2r8emdezHd3o2f/fBbcev1WxwSTlJVGAAYnfkyjs/O48XROs4XEZerUVzC6UONJrFm68B8JYLr/cH6om9A7OB6rSrY49rnlJaz45N4/OhB3Lt7l2B/hTFyrAmSgpBMJzDnrzLS1gE66GyaZyU3s5bIOMjACnpGn+vC+IScXe2nDbtrqVtdZn2G6iRYxqrT0MlTaYowbYmCgwoMULZ6VEMV0FnHWN68vn0d2+nWldZIoSxQtwBsEPLGcgUe1eRUQyowx9auyT0igl4YZNfH4TMQuXLtaB9osmGMTkrKtYnd2RyoqI71kOpsBTqYEdLBUyCFUTfVxDF6SIdDoVtFgpL0OdOVmoeqDfM6C+QrSCJqEe1f5+R2qd+U7byuAB1sv5x8X4+fORmxDm+CYgqf9eyMNb0LUtKQ0+XFJaesoZEIKVcEkS4Xq1gMFK1Do4aipIqAeW1M7s6oJAsrVGuHZwFYZFctGi4Q3WQTRcTychnLi2fx+PHDmM/PGM0zJ6jWTbqYmar82Y1wXVYrQVh1QKzz29HOGbpYb7ZoK2OmOlRluXB/6vLV1A7c9+/+oz+8OkKHqAP4hV4VocOis35urLSUNx43iYVdDBRJ8I3i7wBPnoVWH2A1xMNDuLDh6GoZs8ZMKFqdlaa24GFkpECH34iXoeWiDMk7VVIyeC1DoHjwnLWIKwDps67L3G/ZHs17wecklQkPfgb+JgsAvWFcYqNZ5Kv8+2ilThkA3WasERFaKGyc0QBswowEwKAF2YqDa9fjjdffYNoDRdTo7CVCnyWx7/KCwthRXpCFHh79lIrp6YvDuP/4cTwE/cQSIEw1bTWk23mxmaLGZ++hNu76tdjbh7HCAPD09RdLkYKS6iFnOKYXivXCs2MQ8IOHD2J5IZoNKz/VkAnUWQlZKbkzWQw0Cn8rdd4UueWoAjgrcyvyKlM+AEotNHnzPXU0H4UIExEpXB8dRPgC6CFZ43zOSBm+Q7Y/+uijrjsX18ea47W+bwPIWl+GqBcAGoAaXg+gBCM5HqFwdcZWdcj68clzrhleZ0VW05r4nYEbgKYPvz8TzoIjoEy/ZrraNX3oDAaQMyC0UTLDOWRUZRUag4U1MaCz7GA9K6DDeeRYH+xdsg1MWLPZFFkfnAlYN5DSN0z91/vvrwJ59VrcPKRs8l5sSCi3SfgJoMTSh0wZIQ3n0gLa0uwQm+VIOzh87737Nq97img7qAa2wQoPcvIZm2y+8bWviUIJs5P39lhrRwqgySQulwNyTX7pK+/HV7/xPrnpQDp+dD6Po/kqjs+HcX45ipPFi4DTC1ojfNaYjtAgLtcI5eUg2R5we9U/DU5sQL0OXU1xGtR2DqVTz48OCeLufPoJnTJ05omMNfUHI01ZOsPpDjkTOFNzMCGQPRrGtagUnMrqRgpmbbTuLYGAs71ZH9X1aaUeqEDKz2y56OsC64QK+DtgkDlCyjONlLoxaeAz0yM+7o2waKfLql7CKOHQAAAgAElEQVSyjbNONQDpHEtIGEvFPPMW+hmlJxIyR+0WS8w3xRlCLRYCckhbBAnCRdClpjkDuuroVcBuQGdn2LW7ZO/sTd6oQNTPSo7JS9V7ogQAHaCij8EVpPttX6lLuceZUl4BtAi4EUgrtqR/l3pD7rkzQn3A1kVGZS86+5TOPSa+QL5QQycbZG45rQ8yUggqsJMa85LXQ0bo2AxBoDuMswWyIng2rLVSmrhTpqDRjMJad9meMZowgQ8yKsZfsrkHmAFADoAc0dZBHGwv44+/+4dxcnIU7PcbYHRlpvJ7jB7Wf/juMiisp0Gefw99Zf3f2cmclLTF1DjqganwKCMstaIjkFRACeh//4/+7IoI3a1ba0boctj5VYoENwWjB1peCzU2mR/JVMYs1lg4tjsi2oYQcgMJKFYh/QOAUaZWbbSskJzuqpuNyzHq4oLorAejr0d6DkibOM3Hl2nkSwqYUwhLR1N3QGXxVOSfgBgytMihzTaI9WB7syzYI/a+s482uw9dT6JQt5SdOmlhhBgxwBxTtWUSyM6mGB8CQsIddpeCmHC2I4ONwdz4MliV59WIkwFEnp8s4umLo3j85FmcnM1pfOU/oTlgFHs7s9jdgpHCqCKx4yPaqDqEzNf3Ul0NfOPgLeLw6EW8ePGc4d86O9DRMCmhNqrISsly4nQ3lUEafHxHzZsVNpSHgYXXvq/U/V5ctwK6ti+ZNs9Zp67fw/xAABhEPxGxg3Lbms4IgABuzEn0zW9+M1574/VOvh2pw3fX63E/EkhCeTjixqai58/jcq4Ztqg9RPPCxfyMqSwpmlY87mfAM+J+XAag9CrSfpgBqHrUKnda2+jY010/aDltAFAOFoArwAnWAHV8UHAoCzg+AlDdPOkGiZARdmdn7RNTddmZ3o1AUz6pq1WsdV9XgbQK7Lx+TZY3IwA+/52hTpn3NdB0ZB+WjUZsEsp7YdhL0Wjadwb65ZBZrryeXmeANjXXLGJnG6zv+7G/f40pevzn5i7UqpIOZYRi5SkGm/IMDQfQc8o2gLNxtr0d093rsXXzduzffivGWztMCwHQxXBKZ3LoprA1ogPqOMeYIgLOdRpYzqxUMTo5vxao7VWh+QrkvGgygEOHR03QpcCkzi0iHZDbZ0+fxv179+LxF/fj8Dkis20qBNci19fTTCAHY45xapQwDQRpNjB1G+cy6cyZTsESxeuWbt36mVed7yqJ3v8+yKhOWwVlBjmqY0NpArr/cVvm/2wTXnxtEwvbwPZlsQYgrKN8PwR33Cfsm50XRLMR2Ulutky3M6UHWpAMTGjb1S1ar1dtYH22CjIrqPTva91dW0OsvUpgEN1h6p92OYsoS0Cm6ti6d0rqt6ibP29cpst0+5iNPe5IlSwIiKlDVCBQ13AkSt3X1luwwT6X1YkzGHL0kkwHqEdkZ6ucbjaZMLquM6gonTg6WwnNnGuhs1EBZdaYJ6BDgwTlOUuIoFyOnvwkfvLxj0Wuz1GbAlrILOJ8Yo469kYlICLIpx5H82Xus2XXe2sZ4oogiEUXQI2T06XukzXtI+EHr5NqH7OZcb2O7/zhn14N6DzAelPF619eaAC61XpEJcFDj7qeDLevUN+FMG0W/XOmW84MFd+SwBO4aUgjkqSyNaLijkgDBXw2hx5nANIHS3xlOTM1BwPDAIEXSNQNLT2D1QW696HvgEBG+xSkIr+Jph2wtkyhbwNOA5QKRmjY10DeqM3rZiynkUMtl6YFQPlBcLE2SD2ia5aVVhxdkrUlJN8UuGKn4WhAmoSbt27Eu2+/TU8YBhkgxPekaOQqLrLD9ux8Ho+fPWe3Hgb/ghtuZ2c7djACC975+SnvDc+FqJL2T8KM9DG+7NHjeUnRsbqM+/fvxdn5Wdf+PZuBOkMHEa8XGKLbspFKdYTLnqTrO7wPljOvc1WgFbBpDTXOzPuK3+FzLZsG6TxMiFYi5cE0rwuCVf8mlm11xuKg4bNhvBm5OjyM2dYsbt66Fe+//343NQGv8XPi3tXsgJmDSJvC075kPRoieXjG3Z1rjMJivbFnmvCAEWGTjZQt7t17ADDnCJPXyXvjpgncA6Lo2psWDa0pKF+TgGM209iq8bgbTo9UA8Ad0vfgR2zk1o30GO8h2E5XhQXuJaIxSLJTug2WX1ZZbaLDCsao/rIrzIbde+e/UQ7zrPv81zNrg6dyhaztocoT3Y9TUVDidPayftSNALUco94D1v6dd94hQP76178W777zJvfFXcg886QLkl5xJJsNJKQRmHBSzNHRMf+bg8vx5JjO7Gh7N4bjrfjSBx/ER7/8q7G9fz3OFtAF7mYXOGfNEwxdtyFS6IjgT0cjNix894//JO7de8h51N/6uW/H1775DU47WPEYkI8p50GqJmhxfkkH48c//jHBHMixoXvp7KVTZcNJM5/zgH3egAMYgyg1kXoNzjoyJjJqstfQXS3q5fXtAzrLp4GAdYAdnauAfJWjfrq1L2NDkN4CXK9BfaXGIdOWWN463ZU4zHLVvycDPOulapB1jXWMsu6atoDlOZuATvsp+gyUHpGeI51opAT9mfgsrIEjNv5M34PXyb+v9wzb5tqs7no8m5ILAbrMcC1bEb+BP9ew1Hp3YCqBD+0Nz6Uij56C4dcZEPb1el23+pwqPssmm8Ih299n6qC0wdR5Sd0C0n84x9ABYCqQPlSTCYKj+ht0Ns6qxj/q8yWzAkp1WIHkFnqWWIP7Ilq0ne1p3LnzWTy59wmzl4hKO02rqL8o1PysKpUJllPQQQdzAOrLU6/199POBGnEEuMw4Ir296z5o2Mm+NTZXK853v8Hf/y9lwHdjRs3GKGzkbQA1e9QcCyWX49ovLCBiERI4cFVHMcyu8b4AEDROPwlTGuBsAAbnFiBW9FYYGnAk0+NHHJG9ymEmiYhIWVeOZ/ctSRWLJcOHZcOks4AJJO52/kdzesWu6T1rBQ6Rei5gW524NnJ2YFZfNwtfhZAwgiSmKC0QuNnDQJHtw2Mq9q6QXa8szON2+DF29uJrdks9vZdw6g8OsAYlAVbo9kJr7onjEfBuqJIl17OHN2fKh61AvD6dzULueF4dgCSh4/u0xAwbc0GB9XRGVw5jCyBVZjcwm1A58PcolowXkjn1BooFbFWoNIZ+B73Ekw3IhRkWS/Fyy8dFt6Pa/VkcLTmmgMMXi00glhRw/iR3DfrExC1uXbtoKsrkYJZcb4g7tMG3GlO1KfhjIBL8ejohArePIeWJYMXGYCW3nQzguXLIBIOADplxYmnehzJnlJ0+LkqcxtjPIdJvlF/6akpKmZXbeqzp5qCUhUvzgTHsmGuK7zN0Tgms+0cdbeMwxfPYpxj+8j+X8b5eBZkBWpVf1Qny+eyGnLLB96D569OlH/2vUredOZJ8ZM1fp1RSG8fcsL3uAbMIDQjCAa+6FSHLAPsfvjht5hmxXvRJauO9HXMpls5lysoO3jv4dFRHB+fMG2PqATAHfYGehFTY9DFLoM5jMVkGl//2Q/jax/+fNx4850YTCBrSnlBZzCSsVzH5cU8Ts6OOSP14b0HceeTTziD2YaVEynQuDGbxUe/9EvxM+99hcCFkHp9wc68h/fvxb3P78e9e1/EAtyebIZq9CB2JLwPjigw6pAyhUig6m1bMxr3iOcvyceKYaxgzHoc2YgqD9Vo19dXoOJz3N1bL5ro3/u69d8xwDQA7IEmd6jSkjmYDjxZJk0sbH3m61XHEfdlJ9d6vJV5rGJKQ5vRSoBHZmqSny2jw9pfpMwaPQk+i2UbWYLS3VM6j1XOrRP799dfs/7a0oauQZnRGqk2h9MLB+h8tBIq22YSbJXaN++Xp6/0AZz1qBwugZwOHObn8B6ZpWoOpJ8r8cpG9Nj6gfoz6+4A6OCQQjeC15W6kmB4STow+0RoKHSaGK9BVgqRLq2bHH+BM0UhefygA5JGZL26iC/ufhZHh89icX6iEhUeBWff1KTC5yVdkqPACMgq24QvlDVU0Gt9LTkXzylSv0wap12bgJqNKVbVOuoQKQyvxIijhHE1oLt169b6p0XocD0YCdQDLZaDjq6C3FhjzDyciSwS+Wh4gWsNmiY3c3revNlcgHUOVPeDGsBZmVh4+HtONkAIOQujEUpGJ3Ry7WT8U4uGzpgswuVyIs2LztQydslC7EPkyAHJEknCuVmwWQ9SX8kw4pbcTulvYRBMKhBSaXcbg5l/ZFVPJadpoiY3Rj1ghsjJ25dpE4RcyU8npbFFItrteO212xwEDCLd8WCi8U+Zk+dzI6o1Vjgaa3dyAtoGRKmk3PkS1zkV/iIDPBiohw/vU0H1u04BVByxwjXFsaNIgw+w0lctioR1c9Eovo9IxqmIDDrhpETc9ZQ1lI4KFbb0DrQh6ppD2N1AYA/XxsTgqVP4VLCI9K3ZrDAdq0bREy0g/7j/3f1rnQzgmng+vA6yD4cHY7Pg0LhFHU4Ozgaei7QgWQCOQ47nc72djQPu15Ezd7Aa8JmvDlFfRqFyZJHT2VYSighXhZvKA6nkLXHV4Vpaaxg4EVib2BKK5PHjJxuULLw2HAR0yLIwfhxbu/sx2tpVN+gw4vjFU+R6pWjgRKQzxPeW2n7fZwV09ef692qYbExrhL7/Wu+vKi8ajMQKsKwhv1y/ynOJ5xFvhUBo1onhT9gLgHHLCxohMJrngw++HK+9fotrdHG55Hq9eP6ii2brGkqPOxVGWUP5RzZjoP5mPFR07wL6Bes7mcU7H3wlfu03fjNuv/FGXFycsa7x3hf34u6du/H82WGcXWpSC3T58nLBCThMy6AkJNZx47XX4uvf+Ga8/c47sTvbZVfeyfFh3L97J+7evRPHR4ccVaexTFwAjT9y538pfWBEOJ1uyBVklv8BBDuLkbpCgM7pn1bP7HNZnQt8Kmfh9HjQ+vrU+reeV+/hVeDNEUM+VQGbei3SZYjCowRnE9C9BBqZfmvcbbZB1fZ0+iZvyPpAr1l3gE6OlhojVL+VfHsEcVDmSUCfk19omrKh0JE6AyI7M352n4WWhRDItB2rke/2Gt2AVaij/QqK6NwYmBos+VmbvkQ2yedL1o1jtK6o1Wb6OSO/vq/uelljqM7fLBkq0Xr/ju8rNfJ4v+8Ra3N+iVpEcfgxpbpax/xSnHRqiljERaYj3YGK1+Ea1QnG54B71hyKIt5G/eOAtD8zTKqan8WdT34clxeoM17FyfELpnQlowJr/A+fx6lDAsWdTALA5x5BR1qmiIGSmUB6Dc5fK2HDfHLTx9R10cpIb+HzOQYyCeb/+E9/8HKE7vr16+vKiXWVIhYHnSJ0MFyK5jVeMcwrGyJiNwL1wTTWqI+CskukLk9anz0CuWcprDfa92H1wxChT8dEvPCYkVVArh2KDUCPIdm8WWwc/TF7ATCsGbHCa6sC8OG1cfAcQoLCrkNHAkWj2KHv1onCzXWHaRZa43Yp3AZLOYSaz8yZdEpPSDAcLctoXNK+APCZQ82cb0yJQmgvzoTYqXjBaTaJXUx42EF6dScO9vfZ1bu7s42AcCpndSMjNH8BktszdVjiy3VbPjwAcuYrQxAEM0Hr8wuA62C6qNOeGLwm7sFq1YEkd/W6+7Nbl/Q0ZqjlYzoANRFYb4Ww/UUFlR1WNpw83OQTE/1MlRXcCwCowSTW2IcPAAWKFhEvPP5W1hFCjp3WhJd189ZtfrypRVxfh9d4JBfuBZ8NIACDj3StP0fKUg0g9b24b4AtAAiDUMu91xzPIllz6lhzf506VvegnARkuT0FgDWBW1sb6w9QyPqetTjscF2Nu1KxbpvnmgE/zmAMkmFzTvFwFPv7N2Owtcfi/9XiIk6fP4kVZVAGy3JJhWUqiyr/VygSKzfLimXCUzKqEa86YtPgbHaG8j0wkhtTCuTVanJAphRxz6yPQRrpZRAsJYt9Qqp6GK+9fpOk1GcX8vYhW/gPqUvtozIUOtc5Bgv1fNgf1HINUAsrQA2nkjtJ5Y+o3yTee//LXEg4XAvU/UFvoj6SoEBgYzLZ4qSc8XQab7z7dnzz29+KvYN9OoaX5xfx4tnT+PzO53H/7udxfnqmweOIZrB7EfoQcq9nFgyRE0adVKgh5Ey3sWuvAnQxkN6/qmbODrrXBM5oNWb153pu+w5ABYGd8SzNNu1MNznQ79CtC5nXRBCsLQw3nr8GD+hcpbxWAOefpZ9N+1EiWbXWmCl9zv5KKALljwihCJfFKaYUIFtcc9zZgpxmAnpq2Gi0I3VNfC76+tDP4Xs0GPe/uZYsfcrmv3SUCdK7+rXNCRLz5JP1tamDoIezNMrybTBX74Gfl+VUFQC/BBBTF1g3t0hnwwK2x1X/WzYQoavROJyP0zPRTDlaf0ayecj3hF2uAGEOUsiEZkSNc2CpSVPXIpq5iCmow44P497nd2J5eR6rywsGVI5Pod8BBB01U7YQFE6Uk9SdfmZkCLuykXwYy5btpkEmbLPPo8+kbSr0uu1q2wPdsxpWIv7oT14B6KBQzd91hR6m8TIdx/k5qBcwCiuFXUEhevejqZQP06OjKUORHdpMr3qSXTVWtAxrJ9GlP7s7aAgNOHybo2c0JksfaoHi+0otGlV84cgziCMNQ3ZwmnqDb+15Hv378IJueJS9bk1tM64lfimWlbreggXRlfhUSmOUdV1IQ+I5eVhY86eUHXP+9JbXMUDka7VkcTujb6NB7GzBYCv1ikMCMMcJCQe34sZ1pAyHTJ+xPnAhD+ns9IxkxqBFYbpvrDQXgAny/whhO62CA+JDpQ7N1lHo0ULydFvtIV5nklrcp1OI9gxxPRX9C2wywOM5vCVty9RaCc+7zR/kkiIv1S5VQ4JrK02iiRhWjFScaEnPEXIAdABcuFcV74ou5OD6taypQzoNTRNzeqaKgipNCkOO+z4FzU8CGEfs9ExOGer+uqgH5gejXoJEzSvWW1EhJCBIAqWOO8ozicU3qAiyitHxDigrj4KZUo7OLy4J2Mken1FYpAqlPFUryqLi1ZLA/fwC478SiKRZwhnW6LZRzHauxQxReaQGhsM4fPIkVvMTnUfsoeE2nTVThCSXI9M1HtauaI9nrS4Gw9jd3qaThtvCpIbTY9QH1iHxGu3FaFemROQTtjBc/2cDliy15hnk+9lxrtOZCcTUV/Le3dmL64FTEV4zfo8OWXazIQ0zGpK1HX/D/ouvTfLgKCAjgaRlwm8gMwBTSv0rw6O4EUfnXb8R29euxQqTKk4w9k1GBlmGc/LmDWK6tR3vf/Vr8fY778b1G7fiYH+PY4vOTo/iyeOH8eCLL5g6R30PG0WcXch0tHQj8wAJ6JJ+JHWdHTpO1cgxSy1Cl20eeVYt523ua+UNzJooQdt2JrMprAKCPrDy36RD2n927qkDetE4/62dbXdfIu2sulmttChCCOpMn5OF+PMk5q6RkC6C1JR/s101bWgeRDqmHIUhgMaqcWUa8B2GHSBA507Vnp6MBP3RjSXL5iPX0BkYVOCEW3L612sm0JCg2d27GTgxV6DekwwQmQq0I2iHac06b1Fs4XlovzJl4qhrtzZpi71XBGHMVypd3+my1Gk1eu33VNva1919B8Dvgflk5geOzEJNEY7QGdQh5WpJhK0zubDxBSJxmiayjvVClbfk60OkbDqOu59/FsfPnoiyBHXPAWfrKM5JTA6dmvW5eB+bmbKkgMoly41ytBrWD/uvLK1wgPWVARsdC4JpY6QMBpXsg0GuQJ/khx3LjAoP4rvf+/7LEbqDg4MuQncVmMPvkHKCV4pwJfYadUL4jlFXCgmmccUGTyeMGMVoRg8Zm8pi/7zRWE+0mPm+vjfiyAXXIj1pX7/z/jLCh2vjARmty9/Z+/fCVY8PtS0bkUCGkls7sAVIi7apYK4CeTXkbXCBe+kaPHIjMW6M95MKj/zQ/TbDNDfwpNjZQuLOrAECkEK37HKZVBvyTpBmgJAiVAy+u2vX9jmODCOv0BjB9B6ABHL5UM6YKgFlkoWgIJ59+Ohe1hCpcL8dPAEIfJEKgpxqKjSFA4CorQEU1pTpqYuLLgVJqpXCTUjeoiTK9e8dlVINkyJu/qJRTWHHz4qkuQxeOsevt8fXgBWaPjQLEH9jZG4J7w0Ez5qUgfcC1FnhY89OT4/i5OQ008GINmPawIQdybg/vN7EwjDgBIQZWfN949/4D+sjLwu8dvbIpXRc31e9chsvK+waxWoRERU4o4MW+45nxP0fnZzG+bmaL0DmPUrF62ggG0GSigWgDhQA7GrvASQDHA7dnkzj4LWbGoV1eBTz49MYDWS08N8ki+xd6UEQmRySij+nsSFTvIAjG6lGQXJevBbURs9enMTlBRjgr9Y+Pq8+X16f+r3+zeTB+J1rU6oyxe9FAyOAU/kJoQtc00hajwTkblxxRzI9/wFqDScQsLjM2cpsPEhiU0TcCOpoZBcsk3j33fcykgoKpHEsRuO4vFjF0fFFXCwB0wexe+1afPSLvxxf/cY3AlGHOUo7EJE4Oo4HSM1+/mk8efQga/rUdLUR8coUu3VT1VGOBuB37qQGVSfWxxE7pVzFSOC1t2EBea5/5/VTZ0ejU/BeVMD9UlQnt9rnt+oDAfjM5pSCct+j973KxaYsiKZEIxTTmWnKm07inCULm8TM1Hu2Y6n78U9nTDaceZDHg4KGzRAuaVf0hM/PCFc6mxx5KRoQf6FemmcsI3TuvMQz0snLmjvrtQo8vb78ncFkr2bNuqRGhsRD6Jqx1nSAhr36RdmWN/RTHSjfJ8sYSsrV9WQVgFbd2AHJXOMuJZx7Xv/un0lbwmDDkuP7lHrNqB2d4zkiSunkq94ZoI42BGnUS3S5dnfB/SH/3HJOXfDJJx/HGab5EGgvGaG7OMXIyMuYo3wmZ8ETuGbGDJlCy6nl2CViKMdSe56olmArbFf9TNU2ep8obyV72WyxSmxsfy27f/GjH78M6G7evElA99NoS0gqPIMxhEAgpRSBSB1mVUpIeKS6XjdwNg1HGIidTPc5soIAAAchvRxTn3DQb0+fc7FKrYOVqwXaSqJ6D1Y8eI1BXvUK6fV3UZ/MTmdUp368F/sqpVE/b1ORNIBhpWRS3Vqr4pmL3kR9VhvnMiBJM5ZTB5CHHR7e4pzgAMLpmjQbTQ5kR1H7BFQok9idTdmRtzXbInfWrVu3Yu/6QWzt7CgHn2nFhw8fxLPnTzvl3tKViMJs8rxxfQai6rAh9H1YCGHw8LsK5uo+VIPi/fQ6VKHujC3mAef+6HcjRikIIkpExwLuAwbgwKgkwEuSMW7NdroOKAEhdZbhvQBqJ6eogVsRkDK1lvQh6GRHIwWAHF6Hv+ML3HzV68RnG5jCoXHkxwAPc3dVX6iawyrHPsh+bsuPvxvc4XWgo3ELvgDmucoNANxHmlCCSk7LsOpMWvoLfIcXc1G5VFWOzzaYkZPF6dEkskaxMAbdK+qRdARMYSa9LAdrD2I2HcaX3n8nnj5/Gk8fYQA2IuLZKQpgDE9zeR6729IN5/NFPH76ggSe3c1keq2CgGoQeMaL0e+pjQ3SYde2VHDhaJTf1+8yZnkHjZTqhiqYc7odf3eXP3gkRauEGbJk4qIqx99Bf4JxidcO1HXMuls3ANGpWsTx+TJOFxEf/fq/GLc4H/pGdr+uybX1/OkLzt/FWK4Xz5+SA1NHsU0KwH757FK3lmAn1tGRlgqWDOhGw/Z3G0CAOUzGqfJIkLBWvRG+yB8qKWb00V91rf27q/ay/7eqB3y/Vb9at/usG7T48xQdTduSqW3Oxs3IrgCbJL7WW9azYQdnw7Hs0eYYdA1XiHxxtcXNl+lu3k9GvHidjNDw03OdBOhU6O7OV69HBUIVqG8EOjJQgC5IP1MFCH2wynPHNK8bq/RpBKnmaS2gkBKc4NJ74OtbV3UbnoEK7zFfx3Bzs+jVBledafmq+ruCJL8WgM4ROmSxoUMvQfqLWu2V6sNJAZj/wXk3LQrlf6wgCfndsrEMDvHF2Ul8/umnMT9XOROieJcX5xwBJq5aNCw0eiaSZGe0FrVz1uGdLCdFGp88X4sfIau2NV7Pau98HcpWXteyo7VpjRAV9H/y+d2XAR26XGGsXgXocAEXf1s54MPMrYXaK6eZ6rzQdTI1I+WH/wA2GJ9AFCE5Y2QflF5B2sCH1sYFHaoWhr7Rrt6dheAlYTDpaKZCKaQeoeKj4GYIs0mVzqoOeZcZpBboDY8tozLwTrzCHJrDOr8cKo6DnZ+NiB0FjkpTUSeHVFHt4EgZam7QfUNAt7qg3ADQNSVkokdJELn+xoMYrhbkygIfGmoDCLUn47h2/TojeaDnuHf/i0x5NsXdvEOlKyyMVILsKFLOH+vsGjGvkYXWYM7eJfbNClqAVHWJVhCSJRWbGrhU5c1uWswAzi6mlppYx3SmqJ4/E+9jGoz6ZMiUKer+JhPRcUjGFZXRgcIhVrQK41YmiHqRXFbRNTg6T5+8YLGz06mWTdQ9uVYCv+v2bDBghBpRbdf+YXtxXnTviny4xAHvtSzZoFqReQ29NgIS6jrGmDi222cjwygJh+G9DqnktNZWIAaYI/DS5Vgwk5paIXWALs8A+d0cqal1o1m3xrMwiJhNBnGwsx0f/cKH8a/+K/9S3Lh1LZ48fhG//dv/S/zBH/xRXCwwJm5PRJ7LpZo3RiCsXsTDpy9IAaTpFEqRsns96Ueq48ZnIdAqabTOsujkeYqEfm4RiWqI6rq6UaW7dkaFcJIN4CzDroGUfCLlqppDdKy6gQivfeedd+PmjVvdxIXhSNNx8B7IAeTt7OQsTg6P4hidzKNp/Bv/zr8fN958L9aXc07tQafrT378k7h79wvqDTswzGyk0ieRQv5sQEfnaqnzWoGRz7JlyfsKQNftcU7KAKBD8MnvlxEEiFTUfdPRVQF+jSJVUFcjLvX3NuaW/wo2+++veqjqer+HvwN4411qdivnZyewpW0JuAMAACAASURBVK7JMhhyFyb+1DnLqAgnEbSGA4uV9fmmAUbDiebccqA29YgmNGidVGJgo+wIne9dhfnmLYWFEFm7sgWtO9h7aL3s91tfsqwh1957VNfVOtaAjg2GJu4NTcCBPvDnGFjUqSN1jb3H/X1UPEdNODqfbYKF78FABN/7GTV/bgX+lgvavBz7hQgd0ulwhBChU+YBM1gvuwgdx00mtYn5TWUDYHMFgKeTUTx8cC/u3f2cmYblYk7nFE1Kp2cYgapaaAJAW2emUZveQXbB62DZqOsC2+0v/B36AevdX7uq37g27jpGlC9nuqpUsU3X8HWvBHSI0AGUvaqGDh8CQMdu1lQgVWjwMxYYVA4qxLZqzLkjECLW141ZX4eOTwG6ETseiaopD41DrkP0md+vCP8qwbXRsvA1gcdB1rgeHEAcMnbnoeurcFh14dMSkq6KxoegGl8v6oYXxU4wlFUAvKmWCZ8GMmV7/p33ljU1rK9IIkEIILtmyFmXioG8W2L3buDHijyLsrUzmdZVdA9CAOoTCC8oTwis2WU5ia0d1FYpEgiw4i97+q4/8HriuSGMzvcb2HvdDWgcjbKBqGDOr+nLkCN+NrJeY4WX0ygF0qaaMOLB0jikAFkoNMbrxLM2Y2QR94noMWTKrfsGggJkSPkJHC9XqPPDXF3UTLVUDMAQC+Enu3F+pqkSfgYqkhx/U8+C5c7r0xohkH5TxJOF0vlVjW5VYHXdrQwsgyYzthIhwOZAbhnxs/PzWBfnyHtgsIZ8M5Qa5gVrWH37wh64maVzTGo0rCg0g08SY29NYn9rFhPOT0XJQcRwMowbBzfpPGDPnj97HienZ3Hn3qNAQ8y7730pnh2fxne/90ONu+FQbyHEDF5wFE//y8PiLXtNdrW+PC1WpjnYekPRFh42/N61ZLgO040JXqZs8FJzkZ/V4K/KN36H9Dqcp9u3b7OG1Q6u9gzncckUEBogqCsPj1nUDWBNoDGZxTd/4Vfio1/9DUbiHj18GI8ePlKDUYkQ2amlzsl52QYGlj07WJZLLmmmcbqoXD4Tn3+saK7BG+UEYK5HBE5nIvUKa1itK7O2s+5HNXDVSNe97PboijrYaggt9/7+KkBH8uWM0Mk9NoGXwBz+2QUus1HCuojXzML5el/FIjeZ4i/VOQ4dNCZ6U62cSmVaU0QFdGxWKRE6g2BFldS8oeyXsgZ2Fg2E8KneW6cpIVd9QFD3oYIxTkHqGng2GyNcUlPtgNfG8tP/d7dOSRvEyH2qEwM6y6uvWwGhf75KDmqEFD+3pgjYR0XoUEYjfbokgFOXq2lT5BC6CQXAF/odAQmsydMHd+Pxo0eyL+w+XsT8/DSWc5QyJb8i09mrQBjKDrfvueKLKquvcmq8d9VpqetpwI71OkfzRtYxsg6PkVKPKmtRQbz2lYAOHiOiEa/6wtikTtF3St1tvEpjPn9+KKEnSld9AJsQ2HWjpgAYnilrkiYxnWyx3od0EizibnxJXEh0yWYjU/UgqnLuL4oVV104IGlExEBdgMgFFBeiXvTgcEiwcVlEblRtIbNA2su46vBsROpcAAkG+eyqY1FsWkeCiRyW7PZjHHQWyYrohYzRnKeKyGUSjjKsnGTERurtIKjWLcuR1eXGvgwV0OM7QM31vWtx4+B67ADMYTg5Pw+Djs0hlwSLSTisZ9YJRaRLTNgevN06Uhm5y/+8H9VIVo+weag6WNgLAzrLHpSL0ykCnaO45OEVYTBle4CICKJzKJRF552jDKOYjDFjV92saArQiBtH05xyUP0Z5vOJ0y1nk7IeRrURSs2Dd2zIyQpKl4KkWTNaoR4tF1UODQB8Hcoi+f/UjaooTesK9nsNAvF+gEmvg6lICNbOMFrOZJZIv2JPROuLJgdGCXHB7Miy8+NIEz11pIZX4Ms7Yi1K/cJnOy2O++64q/IcGvDxXMiu8bNRkbKF/YSRh1FDOjvmbCyAA7W9tRXvvP1WvP3mm/Hk+WH8yq/8cozGs/gf/qffis/uPog1Bp/aEwY4NbdcrhN1Sspj2ubutpvRkmxWQIeIYMn8dHvLZyt0HJY3zKb09SZI92eE3+uiphhNcmATzcEBp0kA0G3PoM/Ey6l7VXMM9utifi4Qd3oe8wtETsEKj4kPABsYdTiOazffirfe/QprISmvLAm41AhC12PxugKsSs0gDdqiYy1yX0Btb/avgVsHVEdtJrGBqwGdZdjvmbCud5O3TA1tWRTfm93bzlKdcpOaqry2Gvqq361v+6Bu42x1zXE5F5t/HHWTCthtmqMceff4+GUbQdgESZ2Q9Sx3fys1dfpdBgoIG9HxugrQca3JR/dyhM58iY6yIuWqEWpqkNImZ5lDIek2WO8DZIN1TevQVwVGlm3/jQ5I2ohXgY4+8K7A2QCrAkTLGs9qUhOqbiyzRnm+ajSu6pqrbGl9TrzWAQJE6AjsoIOxn5khVMZFXeFoivA4Q9gL6Vl0PiuLgdvBObx79/O4PHyWaWFQnszj9OyI18bcdp5dZiNEVQKdhmCBGzyv2hOvP4mXU4/ZNhgfVEzh19c18PMu0AjKAnHIVTadsFygnTHbhk/vfvFyyvX6zRtrGNWfNssVETorsios3U0vl3F8dKywc56ZRUfo6N6nVAQZyke3GBUk2owHaJSQhwKiXIzb4cJlWzh523IKBD7D4UsrYi/MS8gZBhkFrG7bzmJFXAMdhyANBXkxR8Vg0xyjT9qAbmYdU0DyDNTKpIpBzVW0mKp2ws301VNm15Wq+Fnor0HL8DaS1ysPpDxvXc/g1IJA5V5oVcqn5oludGAoXtbhE1XK7i7q6A5im5E5RWHqtRwK7itTgxjvPeoWbPANdv0a36+NnyNuVeH4+kyRcoyMDBSLx2MV5+dnMZvpZ4GsTLVmzURVKATmqEWBQiVwkCF1DR+MLIDoZLrVpYMgH5yGQBoTKFPVgAIccrTl4JKRVa1NxOHhUZydKLxvj9n7ij2t8kcjm6l5e9COjnmtcc7wN6Rk63sFzPR+Ky4X4GP9EOE6O1WaBs/oPcC/cU3vgdfHSpQKyTOOMeQ5px2gNsxcdfJI2yzgJjfN6Nn4s2OzzI70/VYg4f0GHBI5acRsaxw3bx7EfH7BlOvh0UnMLzSip3ZGyrHKAuKM2lvO/OyUoXTMuPcFYNDUVgRHh9LD8FQjyHpdMug3uhHqtOSRg8MFWZqmPE2G6NYXj9/unua83rp1I15/863Y2d7rzhGmqJjawOuBvYGj3NFCYZ5rB6Ix0QCcmqsYTmYx20O93fXY2rpOAyl+K03WYTQsHYhqkEHTUSNz0plBmhRGTNKoEqjlFA3Lj6OMaIrgmc3SCEYFhivSFnnOJGhYeE5D5RLuriQwRjd5matdwYVrHW0XXGaysUemT/Ug+dS9BpEG35ZtOq8ZURN6UnYnOMUia+ZyFFune7K2qUtGrHNeaEa1ec/CaRvgiMDJBVG10xXOeteN6LqsVRbbK1Oi2riMqg2a7iahdIIVnlOcp5x+YqPu9fFeqzgkKT6SjqPqb57JrG3kmmepQT0PwOL92lM+X3voNq4L3aB5jhxVpM3Lz5AsJnXXKmKMTid2DvMJMhDQ1riBM1Lbd/qmgh3rTusi6r0kFK5BA81uRUOaGBSwxmA+QHMHHdCsS1wtlRJfLfG6eZxfnMS9+5+TNH+MHlYEIRYXMSeYu6Bn6iwh1yWdyMFQYNLyVwFdH+DWfbP9Y3BqCIzRUrRej76+oj4nYwCWE7rNNcvKqtgueeTcp3c/vxrQwQieHCN37COw+R3pBBhIg4uXgNRiQToMAgM7QeTk2bwOHhgC7UNqUIcGCsyJ5VQCqGgqWJ0wF/GDUkHpyRZ2rIe9D3as3HAVKCsqE4C7ZG/G9ZlqzXw/FCiXjfMZs/+YHyUFUr0HHthE8GSTJ40IooA8wVIKuQGaawvBWklIcqgx06hI/PaeB8aq/q5FZErjRLkfd2HVIkyF4sFEPY6Dg2tx7WAvqUR0yKrgeYcgeO40tUGqaVDsrYZzyxD2o3L27n0dv86f5bC+OkuT3iVBPPZGXgc0gsiUZWMRTcWIMXTXqe7QhkhKU9E86vNMgfreVdOkQmkY8toBC6AIgIx6wwmpREQBAA/64uI8Ts/O4/QEUTkoXNV84jVYH0foYGwFKtWBVT2wq1Jb+LvXzLKK1+E+cbZc84b1wb8RmcOz4PPkxZtbsH2mr2f5rIbS6+S/UeG7RgpptW7U1oqUNa63075lFKgQw8pQv6wfDETrfvNcppwjOjzbAiCQrLsxhGNKk2fPIED4rtTHZRmGn8uyayPUB3T1dQKAvdFl7qTLLle83vQ2VOJjdHiKbsAp18lIZNBvv/Mmgdz29hbnL5PrMUEf5EnrLA5DADh8x3+OtmKv0RjTGQR8Cp4fjiRqjLd2WWe4e+22om6DNR1N1jlmfaxlrAMqiA0VMnTpPGUEbCwtB6OsVbbOtFMwnWRnbzoKAnQa4s5RegQI+X3t+tcmCDirJoSxDBh8Y0E6mXSUqx8yLXWP9JVTyHzffbnCv/vpV8oP9bpshu4ny1FcP4fzlwZOw9tbc57XTaU/ZUQWw6GKHvvL52mUk1ZU3oLPwmY59Spd3RXmh8plOmCTa8Hf5Rp1Ea9elJOv6dZMIyTrGnk9+LuMYoOKptpyzjPmZXKyUp5rrpbJf9lMo2iUwhebMmT9VfWvZAM2TelnRSM8L3WzlEfPn6HSEn3rp2U3bB9kOWmgLOcoWWCmZm3CeqRWMSmi0UWZ34/jRkcR9x/ci6dPH8ZqNWdT0XA1iPOzU3K7AtQhJcvbRwDB9dzJ2+fObsuh97HqGq8VvkOv1mBOPbOdLk4Zr/ra17jkHGUpWwA6YZGcApVOrrZ6EJ98fudqQAcliwjblRo7J0UA1PVTkJ2Uk4H/dAPQYcF9DDa8H25r5vBz0OxotBXT2Q6jZppiYA8BG4cIzKQbUWIFh3txJMIKpAqHF5WGC2DOxXpJ+miPBh8F0CgvMgmANwqyNxmibXw6xuZUH+pobeNE6iYzYuZrJmFuC83q4CuaNiQ7fBUeC3Tnmeaiw3NyN5JOL7yKXPHBOra3Z3H79o3Yv7ZLgUVHMeq3Kji152E6ERWZKkpkgFYjU4hU0TCV8Uw+4F57K8r6Od2a4do5qN5RLDUTSEkD4po9G/cAsIOCVxxigP/O4+2UTQ5fH0TMz9V96y9xhCGyMiUoclRSilO1U6BcY/qdb1rGi2fgnrvg6CaOlsv6FhtBvIqhebTCY4ZgmYpBQFA+X2BBdV0ABAZ+/UNcX9fdfCoGK1EB4EnXtg7QVw1dZ0DzAl7bqvhHmBk7EZBD4wc+F2ADUxCqkmoKaNNxMmDpK6V6z/6ZMpFku+RJTMJkp9cZvQDBeDZHdZ9Z+CilB4pR7jr7MKUiuZugJhLk99dV96LUmNfKe4RovyNYGm2niAPACaOR4IEbwRk6iHfefpe1cQCkWFfUoOL10G8CxdJllJu5JoZgf3yGNsi5WSeV1BR0XBEeG8RoNouTs0XcuPV6XLv+GqMx1B+YS0wOszZH03oF1xGvqgCw95BvzEYv/I0glc4mHFvpN5dE4BqooaNjYcJhRCgZndMKGjxxDxcN0FkOCBYyeljPvJ+zOpzpyW2ITF9PGLzwma+o4/M91bPGNelkyXRaLbWbYbYNQGedZL0FfWoi/HqDHf1O/rICOgmWHW2M+YLOcIRfAEcAXvaFn5lZGI8vbOlY7bprEy2r3lvsHZ37DBZYJ3XRo+zKZsSWXJUCx53NzsZA33+XYSmNQ94znQB9WYdJ3hyNbOCQnbM5Xk/0K/qPZO6F+kv3gxPZInReZz9DHwgxOu06uSxfQJYIX6AvweuVfm0zrh0AwX7iPh4+fBhPnzyMIYMci1jMQRq8jrPTk5yfnFRMjOa10gCXRoFyyGeg3qeBG+6vrpHPvZ9dsqknZcYvASP+blaIKm+tKQLBBFE+1XXUKD/pnFdG6HATqKmpoV9/CDYSBx5p15rqMaBKySEXDEBdl0TJdIqrYziyayN0makQdrahtgfEq+PA1AkYHC4AUY6y/yxCZfE3wvyiiKj3WL0Pv5cCbWLJVE4O0wpApWeFglnQASAa0/HlaT4somiqNYPXqm4kfC3Xi41RYwJ0ZEBqSrsLaTRPrC/kFgA/CwydjVONzvWNdvfs/EGfzdUZDOLGzX3yXnkaAyNemBG7kFGyN9il40rKF1fD3vq+qqFEmLveBw1Cpm8drfLzWWH49QLM2keBQO0haEi4d1AeSaBI4uQkfcVcPu2nyIQd6XM6D39DbYT4vySrTkNNpzPO/LPc4rW49vbWDu8FYfj5+XlcnJ+RY9FFm2JRGwRmB/oLaVI0RkgxrWNemMOvciisBPr71jd6llv/3nvjzzGQQoTOe+Frev/6e1XBNX4GoEShMvc11/2I5MIXKh8oUROf0QbsmrrpG9/6bz+vX40UZfPmV9znjqgain61btFyp02xtj6XGfGyPNZ19JBwRmZLiULVB14/NpPns3c6JTvxmGbNucJ4DQinAeJwdm6A/Hd7W/xPKeN2NuR8KCKEukY4HNB9dnS8p30HEwGczsAOJyRih0679+hxTLb24sbN23Hw2puZR4Rx7ywB96mmV2lgS0NT3TdqNeg+jnxRBI7ANzt3+e+sIwSgwz2hLIXnByPNJog+qh7IepKANwGCuzm1nuretSxYbmjwMr3s800HiVEHZWCoDxh+yOCNI7TcdESVWkTeciBZVXlO0+EwmrY8LULne3JWyBG6NlZPwiM7k9HQ4jjQWJe509Y9kF1VWDZAR93PSHq22yWgUF10a3AzoGPJhwRCBts80Jmh8X6mwukgFot14BizRlqcce4uZfqWBLHNcdfeQJY2gUenlxN08lHwP1JgAXg0O+T1cdqV2jqj+Bn475ryaI1KBNAOsM6jg5hl3VOfVn1jEIeVtD7EdznQAskgGMZ32DTIOoAe5JJTcoarOD07jQf378fh0WEMsCfLOf87PT6KxUXSgNDY886aHKTNBqATIG7NLNYp1UZ6HasOrbobZ+sCzRj5P85fT15XP3PV6xsZCk4NkgPYvjdS/Tv3XlFDB0UBQGeOtKbCXWcypKKzYawePRVDDKjY2FjhlCIAWNIHsynAzO0EPHlTyeztCJ68D4y12ootKlN4w1KcSD+QOHUErzunKhQixmY8Gp0EE7gKtCi1kQS4uJ4QNgAK2pEzxRQCOyYP1ILrgFZETqHFrFUfpgyDkxmqeEdeJ7eB632uschiy15HEw6SBaJGx67IVEgI+f+aJ7g1ncT7738phmMBIhWMqhbNisupxypE1Zuo4MQKEd/VBS2gh//c8UfDkoq7dkv5IBts+PtkrNmnXEEWreL7Zab0dS1F7dY50gqpKs3wQ5SxAmA2RSwXbBiBIcIeGegDxKDjU2TC8obwhcjd8eEJ6/W2Z+M4PHxBmghAuNlYQ9O5BeiwXoukEvxiuC/IeKd4ymxDr6W/VzBXQUT9uQI5RvyyEaIarubV47eZ9ipRC59T3BNea4BnYOvvrNvb3mFpwLPnz+P4/FS1VmAeJ43QFVGeqgTy5wrg6uf5ufz8jAiRAmbMaJUBusoQMvJCgKF0jQVZI5tKaqiX4vWaWU/B+IAfr/9VlavTE1U/GMyoNnBA3Xb79i0COU/EAZgTLQxoDUR8bUcHv7+Yi5ga54LB/8rj1aOHaPvYooVIrwLQ/eSzT+PschFbuwdx+/W349rt1zrQB9e+Kv0N0JZRQn+2zyBLEBDxh/MJgwgDnTXE03E7A5Qo1NMmoENZCr4I6BjVE2BiStX6NkGByiGS7ojRzs3Zro6ekbYpAYtTR14n6xGeFb5fPKac052lMCaBqgCZsUqnzgv5MaI5rqHjIPOs68NrIefU/aZ+KDV03XkuWUoDZ51FRc02HLOsoZPcOpUqBx/ACTYD3fOK0JHJTES9mSmCiegiSWkXCV7oJrTIou+NnBCoDSu1gBXrI2iBUh5NJlBdps+kdRHXIXk3bV+8T1V/Ub/CbqatrM5QPefNNiCXazLkPMolO+G6Yb1eTkonHwnSqs7rsj9pK10KYpvA6RvsYDWwQ2BnEOenF1l7vY5nzx/H53c/zZT3mlG55fw8zo6fC5FguAGjh40KpANmCUi70iw0D9Jpke2rNqbbH4PyK2pSuO4sS0jn0/WSpmhK5WUdbt3kztYq6wK3jXz68/v3Xk653rh5Y40XHh+fUHFd9YWLelqEEXNVYBBivJcRjAR0HfgtIUd3w2x+RkbgWEDRYWV6l6PpdkwnKEoWsGPasOtky8J5tCOzODIPQkaYuNjoKk0hh6EGeOAsRwBKen8QsKyfYv2JjhM3l9dTl6gOqevi8oJDdPPZ7VBolHV12dUggZEH67Bp/xqp3r2limCkQOn2k4SWa5purE6VDi40wxrgahQ3DvbjYB+1jui2Ez8PJkMI0KmGkIzZhbIA+yo6EnnxVmRSoNk1mBMVZJR0xyZbpQebNQP4jmvhb06t4XoGGTQ0XHdE2S6zhb+NdrLit4HC57kOTjVqqrtTZA57viBpsOe6oqMS9yeFgD1TfQijFEmkjGsi/bqztUOaib1dTLuIeP78eZyCuuf0nMqfRengt2NEU0OTWXhL4GpZaECiAxqlcLpGZyrAqJEsh+oFhFPu0hCZW8/AnHVBXX2Pu5r1bJ1iIU0LhrnLiONn7zdGvR0dHylFkd3LGqHGyiGXrG6cQdfS+Ik1E1Svpxj6/yifimCDngV0ROOZ5Andt1ScrGYEXVDOf3T9TZdWlVwr1eqv5p3aCGQ1dqbjpCTZ2t+rc0rT0kWiqnOCa2GSyq1bN+P6DYC4WezsaByZUrBKdTK1vQZhMsa9QR7AWYgxiQCpqgmETjJdk96r/QB3ooyE/GRFCseKkCNFO9e4PVC5YF7ubPdavPbWO3HtxutyfrtITauptRx1wI6cho0AnLLgxrSc3Qslh+dFZIBkwKQzcoQO0UfJiCJ0GlnF13N0niOYkgA4vk6DClPp74VXWHJROSVdI5f7TuCxscdKm+M9ACl0eAHykFXIuq8KPNyYQ93MdK/2SwAnMyhdoEDdwDjPJBp3fRr/rv9Yn2o5TqCoM6F1l17Rnvo/VhWms4HKPAUK5mpw4Dg/TRcATQYW55KhKTVSkEkhp3tgSVD/RW48vAvnJKMblBvaHfGLgnpLdeQaV8WMVxpMg+WOJy1tYBdE7OrBHIki9BRAyf32vnXAZiPF2jr6FZG17rN8N3YA6wavmZ0Z/Vsp16qzqpPSOT651qYrwT0ZAGO9xOmp86d6On1fry7j/oO78fDhfaa5CWBBAn96FHOQBbMZD69rTkEH6FOP5E12wS3W15HqLKPeSdnjTFz3fmcZeo2LvEeO/UyPIXFJtQ/WdgomJSchm2ByzTrboMiYP/OzL66K0F2/voZgu5C3aNONHzHPFV6rIyQV7fNhl+BZOtHYk1d8bXg55TVMFpaaO+mKQSxHYxoIROzAMcacM6kZJJBUQBNFTwYjjaWqn8E15KByTQ3g3xTr4CF05MCHux7azqQkyKLCKfMS14PNsU8CQ+3g1yWoBr0T4F7nmoVcSkZr6OfBs2aMrda6xnKEyQaTeP2127G/uwN1FqBbwGE36SyUdSX79cHFtb2HMDJqetAcS9WqScmqKL952gZzVJ9dxFPEibUA3HKCNXWzhQv/a6esgF6rLcLnGYjgvfbQ7CmiEB3Og+uU8BqAM1CcALSI0wniM47pDITWIxpO1DYhaofXYo1cZ4bvTkEhAoeaC9ynR3yNOLtVxr3ujeWsKsC6z1f9vOEElfoWH254ZVZUBn4GfV5vGxsqe6ZhZYBlhNXB7Pf656dPn7IucJHyaxmkTG9IlCNNSChtKt76+QZHnREA9QZGknFEzpDUMeCWO7u8iDUGk4PviUSs65in/eQzOzhXCsHlALQohc9RBwIQaSc40KQKd4X7Wqk6ZKMJLHL8VkZn8bu33niTzUIgpt7fB7jfzhpHUfAAKJjS5ZKRuMuNBgca+pQbVgRndx0meMDYEejlfpAwGenVrFFDww0ix6gNJTCcL2O2sxMHt16LG6+/FrPZdRp26pr0CHWWlML23um7ziplsIAky6TlwgCLZ20YrJeTjGg2M36v31VAp9c2A479zbRc1hw2Hbe5X5Y/Gx7CEiK/dYyLE2idSjcaski2q4zSQj7QlJSy7TMiedfGK8ICGzHOLk/RDTlCx45SOoC6P+tV6xt+PptzWspVz6Rr09HNOtiNQAbkKkt5AN6ku6X/OZ9apEYZoVjHHAS1SbqLxjwAWOwtoV8hqK32y/dMm8S6u0ZbYeBDEJsfQycuayTp5+eZsv7owGi/6cMp59zMCjSaLW0OvjLbKqRCVki6QPZ0E7y1TFMHWAie5YD4fNZ98T3a9qHRwb9z5A513PgcAzzbttPzY47wOjp+wVpGvG44WMXZiRq+RNKvFKZ1huWPz4xu1ART1nWdfsv77fQ37byyYMYEfm1fN9Y1qU7lS85ZAYIVY0kfSh7rXuLzPvviigjd9QR0MHoW+ApG/DNSEagj8mHwRuDfnk3KOpJkp68b9iog1210AjrdeGvqUc2v0DS8fiqe2VZywsDTnCYj+CrWo6G8nSzol5JD1Mws3q17Dt0j3kwdxvSC08haWPRsioLh55ZShALY7DqVEG62OFdFUg18aoAsut/MK+Fe+geDBsLuVrLzYy32b+0xwjDD0HBQMizFuVMVQ6s5ayFjP7v30kqlgRTVxZgCBPfLtcdM3jISxvdaa9T8dxse7zFei8idjQu+1/fhdS4gt+Djvkzw6/chjaNGCRVoQyZxHcgvu1JZkI/uUTTaTOPF4fN48eIFXwcZpiFmWimHsKdhpvLOyMXjx487YAd+RDgDWEfTixiY1hRzNRJVEfRBnOXN8sD3pddF+e2NUarRH+vf0wAAIABJREFUjE7ZZi2SOl8TkCaAUO2aUmYADCiloDLM2Fo1ILwXpywz8KZGBf236Ry181Plh0BqhLooRelmYxGQry5UsMyoSzbwIHWn6GCL8nGtOgjner6MCGX0t+ocFvongTnfp4ErWSyeIK6LIOjfAPLYO8gAAP3+7l7AQd3ZRSex0vb6DDVboN4P49HgXFxcLDjFBml9122hQQeEpODT1PhCAQZ2unM4apuOgjrM1Roj6y7j/Hze8V+idvP0+DS2dvZiZ+8gDl5/I3av34jBIqOUaPRBBLozJpsF6jpf2cSlYrINtV3l0dFanqFxq5dzhy/kans2VVQuGxycNlc5h5pGxpl6ekmXlU+uDk5fB3i/+oaJRKr4I/W1wCnkhL93tKmj4GkdlSQUH2D9gUTVoEKZZlYCtDCAW41yot535yxn+jVjcqmaDVjU3LNhI/J+QHpNu1EAnSdGsP4wR2LC+WS9WwI61hVmtgPP6PPdpRoTiFU9y6ho0QsGRCzwKzVrfL7eKC4D4r5t74Nub6HXaNNhdYpdYqaJQZq80KW5yz7hGtWm4LP0+agfezni7Oep0To26GWApAY4xIig6Jub0p49exp3730WF+AVzakSw/U4jo+fx/nZoWiO4BCBBiib4Hg+CghlE1evdMJ22PaIeMDd0Ws1ptX1r3q/ypr3sntv6SWo9rEvZ+0sCVvYkTReuRLQYVIEbhwRiZ82LYIAYn+/o2qokQMIEdAvFCApPHrK5VWAzgtl9rpOUDdVUx6oVNboyMLQeRAUM6Uo74Gz3DpAmKkaKIhS9Nlt0FoUGdCVJPV1XU8H7pqHg9EuHjVkFmmDzuoJe2MtyDa+/WfqvBPunh7UG+S/9QXcgkIS3PU6tremcfPmzdi9tp1D2jFEHl5GK6LEXnq6h9fZ4KJGzyDgTos2MKnxKvVwk7+tN9/PkTtHOqvH0qJ9m2OxKpCpytrpWd+jwR9e46483PcFIobpaZnPTQXp2XQR6NxDlGoUR8cncTG/YGRZDSKSIaSXOAWC1CZNrpTCwUzcCb8DDN2790Bpm1If4XF3jtrVtLL30/Lg6/u5a3TMYA7pO03CAChoBc2+brf/VImSW4E2gVKm1ZDuyykoBM/nF2pEyM64zHilt1fke6C6qk4YC7wygNHfM/KUqW0f8Yx9UFn6fhRVhdskAXc0gp8CRyhricTNKEuHCKvOgQqWW0QmucWSSciGqHV4a/+YriJNARS30oqa4AAgP2OdHM4M5Mzyw7qtnNSCDMPlAvNTRbJ+gZnE4H7MGlw3lWDdIduTEeRSnde6p2Fg/Bo6V9Egdn55wUgcJ7SMZ0qzMm2/irOLi1hdLsljt713LfZu3Iyda9djNNmKYRZ5Y000MsrOZwO5lq0K6DymrZ4pGyDXjxLYTQrnXHb48vdojEAzREZ88V681vvM6F1yoVU9Yhk1gOx0GRzxbsaWAJJcl03qJElWq510PbU/uDo0jt4yWjEW8bmG3OPmdC5c1sF6W9CnXzEyqZ5RvJf6MUtqpONUWqHzmdLfo66qtCU607iCskDiP8tmOp6/7FbMCDntRjlxVf/XspdqK/qAjtfIOazW7440GZT791i3viNXAV33OXUqTOpFjc8q+qJzxjRhQTImxwJf9f69zg0ctqaICvYreMTPDqi4TtBgF9/NCYo9ms8v4t69u5x1TIJ5zmrFN40mPeTs4zM5XiCoR/2d0k+MmGvPlQnjJCfzz+Y6+F6cRar3ie7Xq2x7375VWavrbHB2VVSzne+WXlUToZoaJffruHPvqhq6GzfWNAAgF8aomZ/yhYkRPrh4SIc+QRmh4mDxptAT64G6V12WD+mahxKKJbhwCpPLnoOvMzyODcHDocYOUZQVBg9l/Yg6RZSS8IncCGcPxcSPz+jADCJ7JVjWDPAme3g1zP2D0AdkPlD12TuhyFRuPcz1APh1aUsjhpp4cf3gWty6fhCTqVIkVLyZzvF++LC4AxXfu0OShZ0AI1gDTyLw5zFCMVfNGn52aomGMLnYLHC4hoG9FQS7SNnQoqH3blLwPV4F6OyBWfH4PY6a4fPosaGujXVN0UXbus/ILlBcA/8x4rzCDFFFlfEZjjCiFsggsRo71M/5efEdIHZrazt+9KMfE9wByCF1i/twGtky5O8+H9Wrq3vcHCHVEl2co7BeY83UEaBQPt5vRdKOkrqVYcjdvcbrMboxJABBJGg1117RWFo5dZTXcny6TKt5Gctra8ysPk8F+Da0jEQgvTGZxWi2F2vcDyMtl4Ei/PViziHYSjAppNbNOM4xd01Rwvi1OsXBYKK6JMfAnKItTVF+xtF0ElvTGefwovzg2t5+7O7txI0b1zoOTXby48wPEMUG56DKDLCvZ2fncX4xpw5kvaQKflhL67SkdQWjHqwxU7kAauM0D1vUJZhOA4yBxi7NBt6jg3SIOuXlilkG/G5373qMATr3r3XzhgcwRklVQmOTfHqiLFOqt+oJ70Orh5S2qRFnR2kqoJPD1WRsysguan0UXcR72BhR0q5ISfmr6c5Wb1ZBAhxsOJkcuyizKVqloaL81Rj2bYVoUFAj3CIiTZazu5XpPncCa+qGU9BdXR2lqXDh9cAZ5c6lBQnotLaNe67GPTvdlTV0NMaDnNlKMIf8rcamaZaronGVS8y6oO7hVT9XIKDIZqPU8B50EftSu9s/r9Um1fP704CH5k1n0FekaIzGeRLDBoDsTfzwfdfP8v2qtvnqBqwKlrpo4kg2xLab9u1SDhma2VAvxxGGOUUJHalrRg+HcclhCcekKoE8DANk6vM2UhP4IkeLqnZ30I0atO61zam6vZPbgcBsH6T5+Tv92MM0XotqH/r4wEDSe2nZ92c5IHN1l+v162vcOLzSihavAmAw/jDW+CC8xx1sXXu6KR17SP+qa/UXImFg57cQ0OWsVy1SuUrWRWjoLgiJwbd08FJuvg+wCDhJOQAhebnWz+zfddG9eDUcrOu24t56SKvC84ZYICtI472g2sL8RPmA9d8+FHi+3YNZvHbrFjtZt6cwSAp3QyHBuBiw8Xc5jaMfDbKgOFVoMGiwhtfrPUg/avB9FTwrbJPrVuWB5zbIx+8FDGUwa6Sp/mzDg/uq6csa5XS4Hp/JtVljpJeia3Yi5GFpCgZ+//TpY64HjCmiuAa2XqPJSFQePnwGriyeNmN+AkMAuu3tHT4LlMfdu3c7oNrWS5xuXo9ax2Zj6gNusAolBBDBSCiNSjLuD3Udr6fe73+jtk2AjnuE3w8HcZFA7nKF1OBKnd3J7M5IACMXiMRtGmRan3QKmsF0PaPoJVQz40hFKr5yvlHTipN0cPOt+Ov/8t+Ir//cz3NSwf5sGH/4D/9B/N7f/7vx/NH9WMOjZWOPujDZ9VfOAM9IwMlSkxJlY7DN727Q0bp4TJ6ts0ArDPoM3IKjMdOHezu7cXBtPyYzOZ4G6ky/juXgAIC9eHGYHJqX7Jxj2jsv7bo8ZRwcERK6xKghF+EzioeaviwPYYoNKSl2awIkTZSGHY9ia2uXad+tnYOYzA5isjWJyWwaQxjsbOYhOz90LJyorJ9zOrga042odtZ61WixwGYDaAZxaITQWc5OV5wTvi5HN6WTSGAzkNMLA4/OP1/TerElu7VodljAC8dsPFKeiJzkJIjlWg0ZFbDUFKzcmmxYIMF4a0rQZytqyLGGdPgVoRNwU/MX6q7Z2IL7zwlDfdDoz++6LjMiKpBkTlE3H20GKCgNyYNmVgPpY8utDh2jv9BDrgllhLrWRrfxVv3727BdbNJrHZkVjNle9HWxz3O1R9WuVeBh+9UARMp7jqMUUFWJgW2xbFmbv25bUQMndY/5MyNgmzrIep/2vtgbgrq0axVYzc/m8ezZs/jii7txfPKCDXZgSRjGLEZj1Jmh7QrlDWdxfnoiPkyUUlyihGGhSTGoYUwX004D7XHWjdt+9WWv2vnh6OVSLp/NdjZawxptVJ7Rutf1tRUgVizWB+Vep7sP7nf+RvfD9vb2GsayekxXATALCNJcBnP9DVNIXV+O1PUFq3/tCuzq3+r91NeQsDhrR6oRGk9RA9K4r16qFdpAhK4J2Czc9IYZuGjhGq+OGw3qwbAA17WoaQL/3ofFBp21DuwQ04q166BoVLxyKM+ZTkdx69b12N9R/Ze9MoMGP6cbHAyqDISq12xvB6DHv4dCRtQA4IgEzhm1rODNQAn3ab4t15NZ+PEaR7vwOaenx6xZqtczEKbxYxogZ+vmfFI8n8Prvq6B4WqhCJsPhdO9MEJcu5VSbE+ePSXgmm5vMe02myit6tSySZTxHnfj2gj6oODZ4bw4zYz78vQG/PzZZ5/F/fsPGa0TSARhshoayJuYytfGz/etPVkQyDx+9jwuUS6QI8QM/AaIfCOlDNFEB9dqGTOUF0zHAXJgtRomd9U6uqYVr60QmPZx8+xJSXPGbzloVC4EIqoFAyhZjCYxHwxjwnID1KUOYj0ax87gItaTnbhYoVZsGAdb43j86GFM92/Flz/8Z+I/+lv/OW3a0wdfxH//3/6X8cMf/KAjQ7Z8w7g1LzdrjWCOze+Yo42oANE9j2khPO9onQL4zQaAAaqjlGIBMcQI2ZRCF+LpCuShXCFiOOR/sKirocoMsOYyxIgmjdVkkuTGvB8TDtODB69adp2Tx87M/BpVyL31jNWkXkGkkvQ+O2/xO2QKsoD6PdR8jbO2j85HRkovF8iSAKkAiAooinbIkaAGLqwLtIfaVTtp+NkRXuoKcGyiuWqCJjNF5+AobjPaq5Slo9vVkTR9CZsE8txWp0ygUA6ludHw2dPS7Y8fkdKyQ0u6towqqQaxPVM1dutJEkizw1aNP3rM9qwduwGbUfQ3T4rw5xmYE2AzetZOAPnfSudt3w4i4uMvd8yzgL7r6GnEwqAqcQ2sZ4nyjjhBQiCP95TPbr3kqKvATeum9bqIzmVNGVe3ZJO9bq8yqt8/97Y7VwU3LCMGFR1gIYhva2RwUe1aBZIGY9Uu2u7VIAbr7xhNY0ohlpq5yc9yxsz34CidwRz+Dfv7xb078emnnwX4STUiEjWvp7EzwXSdKdOw+N3h8xfkliVnYNJC4Z7I6jDQqEWvb7U5rkHv1iTrOm0bZF/ROKXziH/jHrmH4MLDfpfOaL+vvzY+u7ZLvlZ9fQe0U6qRQXIWC/t6JaAbjUbrLsRZFP0/yY82GRSUbPWtG1qv+Sog50X2Ievfm0qvlbP3nDm2+hZv1MCnKgovju/HaNjAod6bD4k/2xGSiqb9+v51+wqhom78bADm+Yx6f878UxyA0b/JZMj5lxjbhQJURJWqsjNg8zpVz9mp0E3F2w5ofS3a7VGXgC8oIdQFWdH42l5PXLfWjVn4Df5wXYAkRQ5alKneo7rHfAgQBWz1aRZu3x8cDXwe3u9Ghgq6DV6xPoOYxNPnz/j5IKeeboFMF+BIoXEbKx+Iun5WPn5O/M1RPd+7R3ThNTDICN+j2eLRo0dMx0LZzDlfUIXOVkRUgoMWIYIM4fWIBuH4Q3adCuZ7WIKgQDX7m7I2DOcJtaOYPQzQh9pAky5vypzOR5Vv/dwajErPAMdPOSJCQAfDy4ZEpIpE/bIeTkDEEDE7iPe+/EH88q/8c/HXfuHD+K3/8b+LP/rOP4xrt9+I/+K/+q/ji0dP4u/+zv8d/+D/+Z0YXByLTiSBWqfQ3G2YeVTJtAAxv4rBGwIk04FDUThALtLuAFea9ws+SnJg4bxkyl0pSkUVW1jfDQ+qQRQocAWNPhaGlFrFMypzZFRH0wHuK6SWGTEddVMHGKXIiBLq50ao38yRbmiQQGPObHaT8uemHDgKoCoZT2c0DkghUZ9llJIs+wRzmUbEGemlDl8y3GnQfXZa2lSywAYy7O94EFM4B0gZjwYxg0HNCT12KvxeRecaowApYgpJs/WhnSouX45tHOWge8p/IevVHiufp2doM5GrvuZ6dLND67ivJsfauWwM6IBem+d6FaDrPj8F0l3efeDT7IFSpj5PlBo6GwkOcYr5LHDsPH5qs+kOcmtAh+uiUcIG3QbctkbdspuRSfp2ARCpsXRs/Et2gL49831XsF8/y3/33smp6fGxcXteDnZ00dc6Oiz3sS+P/rcdb92nzh0ceey7kmS5dkkPxjH0OfmBZxETeZaLOHxxGJ/f/TwePXxI+i3rDU5yGK1iNtpSecYa5SaX8eTRo7i8vGCy1UDUoBGAzvdlm2zZq2uF573MOlDbAeozdoe3oJABLQmZMxtQG/zszHr9mmy18Wq2QX6t5dGvrYDc17mSh67UZtbP+Sf62YCOXmIh26tA5B934WqcKhjygrOeOj00AzrGHZI8l0e86/jLovHSCVQXzotWP6cC0E4h5KZWwbeQ9A+kEbufuT57fTa+L1vfdU/y/geDC3L+vfHGbXocpELgAOfmueG9BoYGVf5cCx4AyU+rX2sdrAqd43nIuYZhx8knh2s56sYoQkbQHCbHfbixAD8jemdw4vo+G3Q/OwwE0owahyXFZw/JEQXci2dh4m+ItKHRwWtt4KfI4Yz3++DhYxoIFL87zYIGne2ZIpv4MpizN+Tn8fPWJgm83mDSChZr4ejm7u4+r3l4eBRPn7/gc2BNUUvFOqyLOQ8+I3hLz3IUoYHS/QICjtxo4gBq6ZJmIbviZE5zpl8aSyjzFoHuYuJ5lMX4Vo0jATeNbSNmNpwBjGGfoMsYwKvGzkBQPkxiONuJs2XEV77+rfib/+5/GF/5mQ9isLyIP/vO78Z/87f/s9iZjuNf/zf/rfj03r34ve/8o7g8O4ltRmw2U0RUegw3Neel1sYxssGUYxtED41PuSHIcz3SKC7nAhqIzLmlfzwQX6C/EAUF6BNXo36LfR8PJ0qMeUYqunOz5mmSlCOO5JiMXPcgzjLzziHJMxxPGNEDeTWaHwYjRFEB4GYxyrQm7nMy3KYMOkLHs4bpEwCJeZZl6hq1ghyOltbq9F8xpn4mOm7ptPh1Xb1opnlwfnAvAHP4QqkKyyEA2uDIlekRBnQomVPzmCI2iDTVCQ1X6XXLGiKY1kXd3mdsDfLpDlbpvEZ7UaNAmgykr+6zYEwzqqczoAhjNyCNQF6WyO9zMI3tCaVujmuex6dvdzpBogOqFxEEZFd6V2+dpLpM+6Vs2+lssihA55Oq+rpGsWVAgGeEg419qQYcDg0idGOQ8maUDzqggjLr0atsmvWcbZ/Xstk3rbIdc5VGtPPbAhsKKvhz63fLop3nugabPwP0cmdyL5TRMBuF10Lco2vqYNRD/+hHP2KtK0dHLpXehhgAzGEm93CNCLQyGkjDPn38OC7nF8k3m1NyHFFrA4B6zVdahwrAoD9Qm8ympzwL2hs56ZYLnpGc+Y3fAf/U82Gb432ta+c19drhbxVraNxpnoHSIftPFdDVlGt3OHo/eKONiuvBrcCqvk0BjEo+qggXeY7yy+8lsEterr4n8qp78kJuCn2hNsk31nuun+tnqJGJqiz8sxUDN2+tiBYU/mu392N7C5My0FVqoAdj11rUfQ0ffBw414fBmFTuNgudDyxeB7DUnlPdevq7OMCqIjbYAojCtfE3XN8pX6wDmfMvLrp6OSnlVizt/RBw1uw9KfE2768qMfPZeS3xNziMApLOOCh6gSL0o8MTAgVE5mCEbeAwsmmVKTwDXzwP1tn37YOG3/kg+5lrFM/3Z+WIgnoaI3ZbT+LsHB2lmguLtVHa+YSADwUcVLjrAQvuIb9UADmWC597dn5Gw7pRGVAKjhlbytQaQIQ2zPMVkS40O/4mS37nWDjCw3F2GflJul8M84YinG7vxd6N1+Lp8+esmbl++6342offjl//F34zvvHNn41LZHtXi9ifDuJv/63/JH74J78fO1uYrjFWxx2iFWgsIZeI0hpeXxoF7D8DNk1xal1aR6G87KR5QAMvoFw2CZBcHKmaHA0HC8q/wfFgpFHRi24m43IRS7DTJo+XQOMqFmy0SEI8jsjK/ss1at0UAeJ3cuW5Bk2RTEazML0GXHtILaL7G+cG3a8jkKCnE4lJGVk/ujvd1uxgROUSONFwZFcvOAJlIjDjVhQFOIvdqLQ0MtYzNfric630cJsf7GizPw977Cg1Itq+N46TBcAc4P6zGQIUDxmZ06QIAX7QllTdyr1Lolt2VmapDR5mDECXcmo+PdJ0JAUVXuNJOzZYjv5ZPii7jrZmcwwd3OyU1euyxo6fVaNzJYKSx6VNV2hdmZW/cNPOuJkipy7QcrcGBwcBTFuipgHLtp3vbLDA+cf7y1hJ/rPrYG4G3CUA1RaKbHkQo+WaXGl5qY1a22pvfG8GaFcB7wrmumfJ1DMI8qVqGij2/eKaLu+hDJcI/FWg2M63bb1S0rqubZAzVAK0iMLrTAPAPXz4KD799NM4Bik6ADXH1wEs4ToLlhAwK8IGJq030q4nR8c5Aah9js/NGiUjGWmutdtV7gyMF4PNWnuDL6eJK67gmpInc6jayUzH1shcxTUGdV7bPo7ofg9HM7mZ2FCWpQ//vwB0/U2vglWF+FWATi5bv7g7YlkAXcd7xQaIzUL3KpgWquoV+v4czdE9SbhbWLw35y53wsLtA1I3yoLgTaPyy0kVM9CQ3DoQLcx62UXFrEgFNFr6yuDCEThGHtKruyoqh79ZcE2Yq7QoIlyI2igahQaA2gxhYGXwA6+/RtPcmIBnwme4CUL1da3+0OuiNV0wQieApXWtngmAocPVjoaxdqmLZKD2EIpbNRjPnj2Pra2dGM7Em0c6Ejc8YGxXj5jUaWjss0Ge9wv36YikvaS6p3h2rCP+Q3c1OmhHk1nMF6s4Pj1lUb6HnGMtoJBYc3hxws5HVIFhBiwaF/D5eC1HlCE6twDdT3a6ppBURex16uQnjR3lG8SqLjYGDUMej6qQGbdLgKJ6fqQtVW8E6rR3v/x+/Af/8X8a04M3489/+H12E3/169+MvYObogNAWjPm8ezJw/id/+N/j//1f/6t2JuqwH0FMDUG+BHTPRSZgmUtVeWzDVYu/+yzhgwMo8QqWNVd5dxZ1pqSLHsaF6thjLd24v0PPoivff1rce36dRoFTFs4fvGEaZknjx7H8eFRzEHDRIqby/zvImJ5GROw47q7nXYlnQtEethBXEoFmPZD+n2apK26L9GFZBcsIpoo1GeZiSLJkKsJqJXQiY8uV3TiF+NI3YZ4AozXUNMCEKlDjcxg/TKhs3VH5wyW9Grn3ZfmB4M8gzbIPJ67drUa6E1mbVIEnmLMyCNqCd1N6sgNZu+2so3O+FCURoHuXOq0HIcYMITYzkxdq21S7xoydSiCV9Q4OiLal3HO08yAGwFvMu57LqnkKCdlJKATCFatpB1TWHv87HYXd7bi/Z7z6uexbDaQI4POkkneb74yr8mrEpg3NoRq03gPAWLbRmy86bXpenbInXKlw5dROK8BuO/oViS4rcC+D0b8fstd/XtX9tMbV9fdN9PIm+nAemYNYmoUieubBPTV7tX3VduvjJR0gaZ1aI+gw3EdROVQq/zFF19s1NchooxxdUhCyy7D8YGjtZAjF6orVg0dfvdyChvlOf7yWhh0WQat95cAjhu0LToPiMgakHWZn5xIYtlmtzPqoDPObHm07fV32+a+o+b1JZcn5A3PkjKIKPWd+1dMivirSrnSNKUSq4eFaZEyN08Gib61az1blOiK99drVcFZkSVJX10qloLfvAx06Th61NWXOSIgycvoQc6c7CJN8qa8+YpkyUA6quPD0MCc6l4UcSieTIZPJ+x4G8fNmzfIVi9Qk4ORM4JRDw4eg6PPUH+RjNaagyoy3eqVVYDqA+WOZAusFbp5+PA6XB9TOQzkDGINZB3tQ0gbnZ/oJPJnqzAUKck287IaInF+OdHnkU4KhVuZOXLolI/IKzV6jcKftXdYp/nlMo4Oj2lCcC+X60uRDOcgdR4GFiRrn3xN76PTu3idOe8ABk1nwqgniIo5MxMDsdX0AEPHNNp4xs8CMEInLaJMiznq6NRghOua4mS0vIzz+TyOTk7j/HIhJL9ax2yqFC5AH4lrOUrJsY7Ok+g8f+5dFshS9l3bQ52jyBHLD7p5qDkujO9SdIFDzAFIOCUiYjpE6m8Vy+Ekbr7zfvxr//a/F1/95rdEVo1ZrOfncfLsUXzyo7+I3/v7fy++/2d/Gs+fPIp9gOhBkN9vCaOmyvdssJDBNpeXo45MHDDio8iOI47S64pAqvBcr1kAZKEhZe8ao4Xf/md/Nb764c/F1u4eQQTB+9aM+7+3O2UJA1M1qElbpEOxmMfJ4Yt4+vBBfPbxj+KHP/h+fPbjj+MYs6u7KLKKm6GAKTd5ngj43ckHXrMusoiIIAvK+D7sP+59e9pAHGiVfDb4RGW2KCMQHJe4ZCoNsnbJzwXIy6kFjHxkipBM9s2JrNkBGyKcLEfl8HefVawjfp5OE9Alf6HlfzQdBSLZHA2Gzmk0yACgZtOEnUrW9Y6VelbqqRTnG/DgHnK0osYgwuwCNOW+o25PNGDs/CRwdwlNdphbv+MMoavWUV2KCM+GOirMfcZ6Sk5dENEybQ655bK5LIGcHA9dvQ/oOn2ZaXjz5Pi8KSeUDTxUYcl+n59rcCIdnJHftGd0bNeXXQ2ddakCjy1S1Z67kdN39oVnHV2YSrly71Jv9kGA9b2v52ergM5RcwOMfiCC9XPZnNHJl0n3YX9wRrtUgsaW0e72GBsqmNPZUfmDbCaAMLUYZcnrAl2MUYw/+MEPAhNuuG9whhndRVYDjAa6lvYbOg9ycpZNSwMSzz8jnYk+4+UImXhGabOyFpHAcoUmsHSoEjlwLq6jxC5qgVxn3avPOJ8pO6SxfOwIz0yDRy2+hF16EU48ayWytk1n+wdKTMAZi1PDTu5hfPHoQedhVVerFZ70P/Ev+W9frPPQ+t5oAWYGdFRXQJ0EIqA8AAAgAElEQVQ5dMHXqCj+qsHbr7ylJBZWR1DWRnBBXamjjeeieWB11pdQ8LK7TSCkkbtWoTRAkW5pS2gDrmuLQZtpE2RigGxXZnQXuACIQ33c9jbqWJJmRJVMnWfkaxIQwnBPsvkdXghqCy7mTP/gcHWdszneyIcDQoa/GTDh/hz1cooUZ9CpmJoeM/CxF+H70eGQ0pEyAaCE8ReQM0CrUVRTetS0p4Glr1sjcwZVqkkBOELUZxJnZ0hzqqYFjQU+TOhAnWw1GhLvOP+eA8WrEvP61M4qvNaADvvLtHWpnYLSQuXGZDphfdQo8Hnt6Ni79OgyPCuugX8P2ZEVJDk9PDnmvaM+yEXymKPc97Ap55lGVZG/i4rTKFHRYcZxGtZknacSKNMLEBWEklJ3aKYzc74tnR10fIECYjKL997/avz6b/xm/Pxf+0US4/7R7/2/8f0//oN4dv+zOGfKQ+tij1JAQSP3RNHB2VGUV9h+fi7PU7tnYEml4EzygJ5cpDrhsYzB6sx1RhTznS9/Lb790Ufx7gdfidfffCd2tndjC6nLMRpEptwLkCdz7RYCRTz7KKq+mMfJ8VE8efIw7n1+Nz7+8+/FswcP4uz4OOZZv9RkVU7lBBEC1Oew6zdHqsnmcBINdzGV+1bKvNYg69Fyfm4XGSppNestO4CS6zWjcvhChK5vYGHE5Chq+knfKNtYS++4DlbA0+UR/v10kjxzZcYvASAJkieaiYtoJGfTKj3rWa5yXkHarG5NgdPmeBj4GFxwuLumYJNkButJfY+odNqC6gA3J3gzCMDrlekU5BnFOWAEmgMc2Vikuj5NIlD0FBG6NKgwhrlnoNOhPkeE0M64O1/ZhdLGa9VghO+VopA1ncNLjKNQd3HT/yqfcfE/f8+xXwZ5ZfyYjvRmrVzWZtV91uc1bWqd5/vD318lb7ZX1rtVvgzoG5Ass2pzjesadHbXRyADMXR2ix50ZqPKJul32NwlqfE9VzvlUiCMXvz4449VqsK6WcgRAN08ZhMBGQF6BQIs34yQ5kzX+RnoiF7Ap9sYS2a7sAQdTqb8yRPICBNcAjWrGJhTrhFBhgxhneHIOK2eZUN1jeww8GRkep7XZjCjnW+C32SXcLOTrwOpbrZVOAR2g1G65Mrl7OMYxP0nj/5qAJ03m2kHF3XnL6uwVTDmzDQBXSkYra+plXJ/GWwpTy2dIT6qC6IzroHDTiOpq9XIDQWkcP2wfjsPPQTHHq8PtdOwPjQWUim79CCGKt6ezcDdt2ZKdX9/jz8jkoXOPfmwoATA+0B+eNalLwm+CKAgatpEehTJ4+X7xUY7Hep7xn0ilWdlg/tnd10S/hpQiRJhs64Jr6lgxyFlc7ch3IwvdbyCWkWRierNgfMHnyE6FAFaG/9qSN2c4WkTAGcUeNNYsCkCDRTywFEfcXR0mE0cKjTH52Dunw2DjRm7wVhzoWhJx2VXnpcKPqMYeI1peRg1Qfg/O4CRQsPDIjLEupulIkS4T3a4YkzTckl6E6eiTWuC2hfytWUBPiYIHB4fkY8Mn4nXOR/V6ugcLRa4cLSrO2ulc7VT6lkDJaCW9UeWc0bFgLKmMcR+be3EaLoVX/rGt+Ov//O/Fh999AuUrd//ve/E//V//m/xvT/9fTY8zNBdvZwzrLJcivvPz+0oLxMm7JqEBzPgz6B1kLeZY7A8Sgw1bcSqeP2Y+7YajGM03mLqdjrbjrff+3L80i/9Wrzx3tuxs7cb0+3t2JrhP1DJYPTfOM7PT2OOUXJZDqUBFCtGSI9fPI8XT57Epx9/HD/5+JO4d/dOrFDYDP0A2oSSCq5OmlKKiAgrAkQlm5xVcJ6ymIyAHoAOf8cUCoKdLJC2gekAQ0Y2qtPF6G+mmVgfBQdt0egxCPCyE1KK3kBFu285x/t8troUKkjEs/i71cxh3mlydvZ4FsGjxpRszoo1oBOoU/pezwQ9DSJxPLf53pqGJquBHXl2aGt6B42ZdpxA3xMWDEKrY1fPvQ0rawOzYUeF4QZ9ki1ERcSHJuPeonO5lx7zaCcfumUhx5p7n39XN3nLumwY6jTGnZ5EWQHPWPPpBMJEpYFndR0YyzHd3JN6hwCxB+j87JW2xHq3Bkq8XjWq5t/V9bOc4Dtlo6fzrEcgK35tu474B6td6PYpp7yglAVfpOopETqvmwGMZRXfa8kS35ud7ZB1OLl37twhmHNZD+el8oAv2byDUm9QOmlKjupATT1lQIdNOTs+ZcoWFGf4z8/R2WpOBFLkD88BBgUAb5IQd8GnjLYCB7ABSyCMIJ4yJATTpcVZGqKMCO+xcPJW4GnAC+fXjS0be1n4+DpdD2cSH5vDCBTlXsX9x3/FgA434LEjPupKO74MzTrglaHYRp3gx6gxnva7n/YTDZvPmAMXXbu/FCOjb1lUWwUZKRIrDglh+6TqTTaFKgLeZhBUoKuDrXQPUoYH1/fjnXfepgJBqlKRPV2cPj89OhRYQMAh9AJLBLrd3Lh8fXYrUkDYSdwG2xuE+TB0of1My1nhV89GT9hmvOI9lfKkgiqvgWrlRPLbKX0SEbch9+K7Qz2EPB5Hx/T6rHnJegnXTOB1jh7isxwux4HWtSdxcnKqTidMgNjS2LPOy0vgMs7uQsgcAWdJlTdvVtEHe8IymIVdfziM03PxgWGN8YWGC4JrKmvVfOA7yGlhRHzvAI1QMqZ44f0BjCY3Ea51CqAda00SGGPmoCJ0VJocXm2jrdSjxhkVgcw9VTeqygpk7JTyZIAi/00MB6A13opbr70VP/P1b8Q7H3wlPvjqN+JLP/MzcXj4JL733T+M7333D+LOxz+OZ48eEcSNwYDPmhQZH4AlBC09dcQgmeBIPfxaQ4DKHCWlcWBY6xZdwsBsoDAYYlCh4BOGO/uxf3Aj3v3SB/H+B1+Jt954L/avHcT2AeZHb3PUHYAGnur0fB4YlcbPomO95LhBDL0/Pnwej+7dizuf/Dg+//TTeP7kaVxeXOb4sxahbPveCtOlxzU/FB3l5kfzeSdYwJlGNAu1p+hoJfdim7hg57UqecmcPsdnoUbpnI5xBMvnSnLt6JN1V5v96WsZQBog8d/dpIc2sxiD1JFa9eu9f6AxwRcAHc9ZAju9DmBKna5YexhVR17EG2j5zHS5ueYyOstaZsonwJxSpYiOeS06AFgzOHkOus/BuU7KJo9Bg0HXHqJYXICO0QtTyHR1ZjDoSzkZ2eiid7nDUoDO8oARj9bnFdBZH3X3lIBMkR2lYLXPiO7KAvUBnfe8syqsw2lnuoH0VouHz6vgz6DKut7/9nstq/4MrzNebx5Ay1cHvNLQVSBGs+MJ9iXKzNfkPRNkZkOTAZ0/9+VnlS3nTOxC6A8ZB5hD48Mnn3wSDx48SB45RZzXK8w+xqhGyRfWt/IZ8sQakKbbALtzcnQSJ8fHaj5Lm1zPvDvrqEOID3Tn5g+FPtf58p7KFru5Rz6Wy4bad9HzqEa3lpzV9eiAccnv9AGd9xHro/OTDVOZwsUa4Oveo4d/RRG64qkY1LnLtR6MCsY2Fjj/8KrX/jQQV4W3/34uRNd5pFdSoCNTVcVroceG2ijURWVRtu/R163AzpvgQ8fXutMQxeH0JFV4PxlH3LhxEHv7e4ySoe6ISgLEh2tEdy5icQHi3C0pztEo5kz9DDRPkm3QUmK1eJN1KBnyd0TJ92jlA840j3TD4XE6sx3+BrYd6jVdR22C8GcDrGDmI66laBa46fSzPxufB86uamS4DpMJo1n4Ga9B7ZiMogrJHRXsQPJa3UhYM3wuDjzqpQDm6mQGywCiY7geQJWBrdvfbcA8ssv7ViMplF0cXINpppnQ/adojKMwnPV5ccbnRpRtOtnmxAF4mQK8AB2bRbNYG6wv/saU5XAQ2zs73f12DsTaRKuaTanaMqidzdE/ikY4l6nOVYWrlJ8ZgOYlRqw/+/o3P4wPf+EX4533vhxvvPUmP/NP/+zP4u/89t+JR5/+eUxHg5gC85EtXd7EZfLpGQRDmeHeb9y4Qe+X1BwcRj+OZUn5OZUDACZQoLXrjC5oM4bjmK8GsXftVnwJ6dT3vxwHN27E9WvXY2/nWhwcXI+9vf2Y7IwRqopFRj811UL1eazBWa7i9OQoHj98FA/u3487n/wkPvnhD+LwxQvKFPYI4ExQTSDZMo7fWWFSFhidkSShk1btIu4u0e9dVuAzhDWA09ZRvqRl8NlrwG2zo9FOFQ2a5y+n7OE8KaopihnGgpJfy2fWe1INPI12OksAnT67PnfAZABmPm++FgAdX2PHhfNpPR2iB+hSLzLtydpSJjy7hha/T6lEZ0KcIk0XvpPvzha1yF6pKbMcASx4Pek0UM6LzvLc3yxr8XPx/sroL69V35Y4QsWzX/jmqs7HPjhtScMv689LsV4zZ4Gj61IF9Cr4l/1A2Y8aJ2wzeI8FCG7asM0yDt53Rnvqvb8KxFUZqfZwknWY3VrmxRj56X+xg7Q4kGknpXPUSc5sHIIUiD6WyTHWu7ClyrwpsoIdY0NZBljwOuhp6PS/+HPVy6FjlbyMpIAZxvZsGCv8jOA4bwfgvZHR1wgd5FvneRiHzw8J6OTZtvpy2yfLKTuKB3CSnKGS48RWfH4WFA4i56lDTBmSNoJ6pdQNMl2aIMy2zzrHn+kAhPfJS29dYYcLr7c9dKS2yiDe908N0OHDDDb+cYBO8tTSQ1eI11/qV96s7sXCVz1Ap7qVCujqxV2voUWVx2pQV4Fb5zl1TRRNIBj9S2JGvBfgZ4y5bxz6rmsi6oBIEroxMQlCpKYwgGNSMjBnnwSnmou54qgZgs4s0qeiAE9VHrZaj+BoHJ7NKTJFSvR+GGZ84T1IB0s/rQmyIFhsLkhg4udXxEyHic0baTxwKDxhAu81ZQoOhIXT92PQCUGtQMtAyQfECnQ8UvoSKVbOZl0CQO11Q4rxvk6BpLFun785HQKvdXqqHehW24K/dyAMAHOmui4OZWexqtLQiBCy/nCCuj4wky9Z24dCXAM2y3xnFFgvsWTEi5xGmRJFHRgAISKPnbJfi0JGUQRJpwDHJvknn8WT4wGGIR8YzYNI52gV0939OHjt7Xj7g2/EzdffihkigS+ex727n8RnH38/zg6fxWiAZgAU9DMhxrT/mvQ4oElIOn/OqlRR8s5svyOOFpgZkyB3gagOR5G1GbQspyOoyyaHGFDeZ9evx+7+9bj95rtx4/W3Y3v3IPZvXIud3Z042BdlD6hQyOkEw4IoIRoIUNeIe1wtYnlxTlqCF8+exE9+9HHc/fzzePL4QRw/f5HTNTSUXREi1WGmaelAXN/xYS0Lgpt8g7ovSRGRdVKU+2xYIb0Hm0bA7YYzLYBhI1sNh2S6lTRYxq3o+xE6PKm6bRF9zlA9dyQ5+TLN08lFRv58vvn7POs+d7pPGWCnYa0LJtOMzGW2AY6jwZTm1UoG6Zzyvpz2zFxIAg4FLXBeVDCfgzZUGokazUzMoVe6/9U5cCnrG+CrG/Oo5iSsDbaz08ccAQYB1rnRuug71tYAggY2gUeNUok6ptHmeA+r3TKArkEIgJiu/grOD+wNZok6OecGmqyhq9fAz5Kzltb0PbnL1f/mPmXmy8/H92fmwwCtD/B8rx3oTwBZnQB8hsmb6+ula3RvtisdmMjyKA8OgAbFOhuQdLJP+g49I+b5KoqJM6y6bpSZIMUqSpJzPiOaEsRfuqKtHGJe1wANRGpWWNMZEFj2/fjzCM4SNB8++/+Ye8/e2pIsWSwPyUN3fbUd9EDQg0Z4+v//QYA+PAkCHoS21VVdvq639OQRImJFZuzkYbnpqh42qi95zN6506wVy8VSOz/oJTgEE8QaIEs2KMuzdxuCZ47hexX9MF6yVuFhxwEukqvQfxqIEJmjRGTs8tQ3nn9fM9ct19efkwOqwrzRgQif/fkAXZxQA3558mWl5UH4IYHUtI4sKG9JgXphBnK5MWlNcBwZP1XWmubIo3VYBIqpICaSpNdrsvJvs+5WTVQElzeyJqg0YLlWOBdWBnrKXV+ftwNQETDnW94oW9MAewj1YpOC2POY/SePKPqgkADmkKTN0C5pvDQ2b4Yr5o3s4gUeHHhFjg/vtdNztKQajanBEi8pV8IPHiJalQCOOwRyGJPDppX3K09heZQMOJAHCAZujAFgC2HkqysBFuQFOsxqxWFF4wKBBFwGcuv1AcGOu0bgwCIvD/lxAHKw3nAvgAhUmiKPyu56rDd+txWD+YXlB6GB7+N1k6ymoh0CGz0K5f1Esjy8G6YuMRs7BAUsvtMPJxRSh/v77exSRMoCcci1u+KaMTciqo5taXnNOnCDx2+9R0CHsV6cY1cCdFchga0/s8YXu77isdX31RQg1fbIinx9eEjge//BA+qMp8+et6vzE9KTMFTW284JxGheHKctEmIT81ZCMMNWV7vMBURbtb31QduFt41ADlVjoA4QoKNQ3j3g2UFV7f7BcfvN7/+tffSb37TDe2hEDw/SAcPYGOejx084D6D8UJ7cAUOZdG1Xzs7V5UU7Oz1r7969aq+ef9u++fSz9ulfPyZNCQ0J5PmtRAECrwtVa+U+pUclQZcBvjzyBgw2MeG52lVua3RIoGGA9S3UILC05IDLe2hutab93KJarQAU9gwJb+l4WrVr5p7aA1Ueg5J1qQzSCOoArPaevXB4fgFOpJOgSlXePuzPTjy8L5JfzP0aXUtQSQ/DbQ+ySTLDaSIAuY48WEn1YjLTKRSFC4AS5smkDQj5jnDnqOZjVMMVoeYp5GODkFm0UwvwDaBbleuS7BW1CA8dX4dyRzXiRnMg755+lI5QSrI8LDQ+o8AhjT+CMVIsVVcF5gWKSokhO1AglRHOgjGEXql8FPLbIY9iASR+r3KsKhRvsCcQOvK4bNjiDHS6lBq7AW3qRwNjAWsVH6Gw0HtPryt0yJQTFOVUNauAcHE5urraDBBO8WB1ZYWr6zV46MwjmXqe9yQNj5w1pp1CNT+iGX/+858J6PCDggd1pkFEhM0BefZW7YLpFEzrYNi4OkRV7l06Vq5WqG7fMH/t/Zt37fTklOAfTpI5mubkRwC6G1QgI/mDKR2+vuS49pGMfl9DpNYoZpKXEqtq0J0YxWsx65w0XnIPJjDMNTWwd2V14p2fHdBVaJnPxRjyVhQ23OXb0Gk+zAzWfFB/yGe2WVoeDsvoIwSj13FIFWrx4WMOECvBhtXa711NpiGQ5UGxq12bl0m67aqhNyOKw3Rg9OwK/41KMm7e3ii7SA/Xe+0AinNf4UjUVRpg+dludhG2FTgDBxrzf4rok4+IU01esur/yZ6nSgRFqABWzen5RS+WMNgEaML3nXCKUGa6lkV8KsWANiwAdBZK9moayNnCUxhWnrnsuMB5WSG5VV5DPJurPxHCRLUS7gOFj3uAEwxN7dMitOCzQMG/DrEaXG0TfLZy8R4LPqobhcOyeP384oIUFwCcpHQoT+bZuXId8Xz4j2tbVXkWAB6jFXm30plMpPVXCP6gnZ7g+dVUnGMlaa5z79R/Mve0qvlqY0W5O74LMm0DXAkE0vNSOOF1Cw8pd9NQVA4e9nHxHeH+6tCJ6s/rtrreZUHAAULbcFHCE0QwABJsebPwL0HP4WE7OrrX7j181J78+jcMzaLVlQCrUhuwlg/uP2yHx0fMmUOHFKQICNAhZHxFgHN+8qG9fvmyPf/2afvs80/bV5991t68eNk2l3r+S1rn8sgRzFWidoa4PPcGRbNssXDN92l4baRIuker5tbeZ53b27RBy/MyAASBBoBWgQPgRSgHddEQN5s8il4PSdFU4AZT+QwOA/vceXw2HuUxHR46A8Ld9U47QJeLyqMj3YLcJL092AB0fg4pOXrpWREJb4qrMQWcODYyB9SzlCeNCq28JrK1C2gVrQjz7YpxAOAS10kPCwnkIzTaPVWr4aHzWWfCfoXoJIH141y8fI3rH3ohQRaHSStXoXl+lIANYA5aA2cG3qQirGb3CBhOCt3B4DZG1/6EbhClkq89wNAoUrChqtzDwbzgveA96b3mPcz5Kl48dGBMoJcgiMZm5BB6nnNf+XfKimB/6M4FnLm5tVsBoOF11J4/Pz9rqGL961//1l68eDFaeKF9F8GcHB5rtNyCntiTXqEnsVgVAPAAqnp+mfMX1wBz6jbz5uVrskAgHzm5TtPQ0r5B6otSLSSjK3ev9sF85lI25Lz0/RHGB8ZrPeLPWh84uuV16aBti6Hhefb+yDH9ooBOHiAdGQ9Kfy0LJBLV+4AtP5/Hbnj78kHv+vw2QIirJaCjFeGqQBQIdCZruVzd8LtbuiVMAEIIAsvTlxkH2Fg4Kujhd3l1xhLmOrnd7S9lWsnGDG0I7+/Bm8ZpUkWlGebBW+dm8QA8qhpTsroJBNzvtW88hm2qyXgvAmASBPOPCGHBo0aSXyl7ccEpNO2q2LQ2BJbUHUKVezhssu6UVFpVjaWwsoUXHsvPg2d34QAAATw29qrhfgBycMvbM4fP42+AAFvKAInOETJQpBVaXlUrtfnwdSXgTgBkxkeP1GXo7NWrV71IBAnlIK4F1xzC4pcRDsXKyUPrHGkRZKZSWBxq+yoK1KNd2dUlctRgpcpbiH3Fw1tnCIDOYMw5TMr7UuK0r89nBnyrPcf9XMVCYP3HOB2KsxdVBsWwvKFxcRXkcQLQwr8AGpHD9WHbPzhs6310R4Cxs67zgXA22l7h/aP26NGTdv/Jw7Y+2Gd7rF1Wa++1g8ODdu/ouD179rydnJy2hw8et9/97nft17/7XXuEUOz9++3wCF7V2hvvX7d3r1To8OVnn7evPv+cIW8YHJ1Wpjxrm6tLnhmGtot+xArKYXkDIe/nVG5+/jQAOJc3AKzOB/TeHpXTkm+j2jSllWWbzsegyqAMKi8DP1Pku+a5Y+CmQlTJX+freaz2IuWetyGDe/h3/Tv4GJ1+gO8x5Ir0Ena60N4bYBC8gC58GKS2JmOm8VZRCYKbCmwrWb6AiUGScBivfX1VIU7IPSAdbNHa552ElZ0pBJRTkVbZ7QKk8P0plMs5gsd2ClNx7gscUMzW+UkwZwUtkCeQNvRUhZrZw075cdwDwWyA0GECOoQcoWfsFWNYtRweY49ULXBV66ZXiVMTYMrG2tAhY9f1+aoUDQDO1I8zQEYOXeZ1+dkT3PlMJKDre9jOgilHMEEKziqiGQivooqVtE11ZlTNrQiV1lG9bin71zDuUd1+wHxzefpGu0g/NfcUjFtygV63N69etdMTVOOjV/LQzCkr9V2FyL0vEy8YTPs1ymTnWONAl75copNqD1epDUujbuRA+/zmd/O1Gdt4Lv26r/uzV7mmhy6pSFxFIkFaeMX5YNE6ZEaj24BaKq9tEyMBK+kwC0C/noBuLJg6Q+ozYhqffYwWnAQMtMr3HPSKgiUlg7IN0uayXV2fEQDgh6EaU7R4n1VbHSdWm0ZEoK7yt0gJUYK2mrnzeiQ1VUk6uLmgmO35wNjhqek9NU3JAC9N8eLQqRRJoyb2RejXVZyezz539EhdVTWSrBzn4RlwEOhtVu387JzhTwseewXwNw4MAB3Huw8yY7UWw98gloTiRpEIwCt7o15cENzZulkoxFKQDrHaS5GC2XtBSrCCPzugy4BSgpJR+zVMJu6FsAC2AkJREMavX78Rsz/DL6JQSUtLe1v0JAZz/cBuY9ivtk/4HrxS944ftvfvQY5Ze7D6BkrBIURlZVs8P9qtHchJwFYuS4G5NJayZyUFYCXv7u4gVxCA0InQAvZUyhgLaFpA07C/3w4P76ltWlFXEBDurdvB0b12dPygHd9/2O49QEj1oK2P1pxbhLAfPkJB0IP24uXL9sknf2/Hx/fb73/3h/ab3/y2ffTRr9r9R8qhU1rSTfvw7i2JQV9/82X74rPP2tOvvm7npx/o0QCwxF5xOI3yAAYIvSBqrYazSU/I1JYordyUEylYrbysGOGhg0fACs4gCn9rn8nLuU3mDAE8vPP2NNwamxUrAYZG1ItiooF63sfAC6+lRzr3ZfZWdssvyzF8/3BfuaUOAfvsKEwp8CJaFtElaV6iU05RQCxAF0Ah2/XJm0WZhwrZzrencyYDqkL8Vc03KzYrYc+/in9G8/quIzZLnj4bQ+YG8xrj88g3TTAknSK5mD/cL/SyVZsI9w5mqFVGMHMDi9mAa1Y0VNzL9ESuG9IFSIlSgAXePBMDL84oQXFxDypTXyTXlf+WACa97AZXXlca5+U3kdgf65XzgDlC8/l5DLPM917dDSqv1KXZCSF1tqMXkOeffPJJpyRx0QNC06wS57kHNYme+fTkhMYzw/a7jUYgigpJO1RzQvlVD6NdCkC3omfu9cvXpb+wd9X32nrexv4wtiVHaVVMlb2eB362CqvUEg8tEEeUL4FgYg58rnsWi4Zo1kn5Xe/9GfekBzYB+VdPfyZi4b5JCIj0l2P+/nsclOEF8cPlJsvX7gJ0+fncjHddJycxD2xOIMM1PdeOjG+3AJ0nn8IAOSbk3YJlAeEHcFPKGIKPZDFIlL9s5xcnqgareSFUVNJMEMaWK78fPuerjOICekGm8I6qYpGPpQ4GEvJSQAB09Jih48JmQ84sNeU2G/ZN21yMXnWjcGAJZu0qxtwBXIEU2bxayh9SSIpWDPqSnp629+8+sFAAc2WgZiDhKlrcDwoH1ZlmfkfOHL6vMK/AlRWXcvbUessH07/b22TF4sPkv72XqPhIP7GPfHv2V8WRBvi4RjcHhFfL+sK9TUMyHzyXjns/KZx8pd6Wk8s++0X6PSsRz8+D+49F3Hth8eRQlc8L1sxCx7QII+SbFrG8A0PgaK6QxI+5VmhJHSnwo6IcJd0rVUCGWXE4IQS3K9qYg2Px5u2u5C0GN9zR8b12/OAxueLgiduDF+7evfa//NsfmB/3+s3r9tXXXxGgI2fu8W9/0377292gspwAACAASURBVN+1R49+3R4/+kjGwC48mmft5N3b9ubF8/bVP/7Rnn37TXv38i0rVZEXA/sY4RZ7j1k6BEFbRRPks6PAl3ph9V15Lmcl3T0O9s7UB7zPcq3Xq7UKY4JnzTmWAgVLQJeejSF3BMZn0JdyCYAUA7/ZQ/FNhfCpi0fjeu9l38MKx4aSQZ3lmr3Xel0h13x2/H7ESmV5aH2GDFYJ5lgAJcLzwTEqb4Oep4wj/12gyHmLzIdCoUUYMDhzWFHKJbpdymiJgg+fX+qSmn++NgG6oXvWi3PHuWXBonZ5N2BAxB6ALgF2MAvxOwZ0PE9V+UlqEnTNuNlXHlVPbqv92Kmo4E3CvUXEjqgIAJEceWqLhl89Lj9vkhB7fXP/+jUr9txTqc+YQ4ecYHP4RSGF5xTXuCgaEe8Ly3UDXsoBU1QVnZLHzPc8z526ZYSRITufPXvGrg/ffPMNn1XRING7INJD/VEGGYHLjYrzoAeYnwYv8u5Oe/LoQXv86CENNlcmd+9qhHjBPPD61WvuGTAtWOf4mef58jpDvjDPc6JxYWTd7ILFZYhr7tFJp3OQ3rw0ltM4SezgeyZQ87qmHJ9fm8f2s4dcOYACdSOHbi6MWAK6+aHmzZubOsGbFyZd0xbgKfD6gs0LVUrLEw1FgHwL5dAp96yfuhpUFliIXw/VbsgFOmQeiavZZJFixbFxkad2WqXblYfg65VKdUWRKngGKFbuU8+8LI/AoCfYRx4TDxTc1kgclTUN5c0kz+JeIqhbK08PoUMULyA/D0nP642pWqTEvQmhSBiCgaq/UqK5w5pqRG0rWZsa64CNjYOI5PWrSxU24AA7VIyxsm/ppdp0ifYE124EcDj0eA/ADWDq/PyS4MA/5kBjy5YKgxl8Zd6bn2MhrAlq8KzoVqm2WQR0baehiABtxE7evenPBZe/iytwPStHdzmg678EicPPtB5HMKVIWEdnBO9Pz5eLdTD2B/ef0FP5/q3IoNWaVc3gTaqsEAE6f1wy/wSFL0ror2Ttyv+EkHROFTyMsirhwahrVi4n56nSDGAhY/+oJU8lTbOljtqdwFu6sw9QeECP1cF6n/1s9w+P28Hxw3ZwfNge/+pJ+90fft8e/+qj9vLTr9sf//QnKtVf/epX7be/+2178tGTdu+3v21PHj1pR0cPlDt5dtlevXveXjz/pj3/8qv2zWeftRt4ZM9O29VlVXWvbljscLO6blcXAM2V8I78UXQC2aza2XUJ+lKUBnTeOyk70oPVAUEUQ9EhU4rwYBf5ZZrj8T2EM3X2BJalxBLM5e+i8BCw8Pmyh9lKSenorZ1VoZOUpmSQ11dFTU7T0H72fUb4fNDeMBpWeUm0PQHMipycXIEoGHIuXOXEqshDlA0MRfWK9muGQBXuUyEY701nm8ZOipFKd+A5qfyyNcjLITNqsgHo0FEEVTqyPerc4KWJs9Tz5uecAZ3P1O4O6FYsLCtCE4DO64zxG9Dh2oPAuULCwVzAqxFj0EQg+GD4FQbfVcneIsp23xMVRNjbrY4VoKJBazVWxTL1rrjmItxpmQBAl/LL4dU0NhIc9Ocv8nbvMRS88XNVEco2hoFYfQ0AOs8x17AMUhvMnjcWvVHHLdtNimx35JDaK4d/EV5F8QN0gp5J2B3Pj4LAFaqC8bwEdBVyvr5pHz68p14AKTCiW/eOD9uvHj9Qs/vrK3p/h0NBY6LRt2rt5MMZw7WQjbNx5QiS50gAs9pLErSPuei6EFx0BejgUUYIH4+8Vx467qdyMBiMpfHme20DatZjnnfutymP09/Pf3+xkGvXvEFbooFkhtkyhy4fIr+f6DYfZhbQuRnz+9uum+h82zW3XvuGdUwqRncyLCubhk+b1g2rcGDNQ3HqQEtByp1/De+Ne7FZ/DF5dnhSPOb5mfLvtMyckI3vQRDPVlta4/iM/87wDKwSVrTtQmlLmCOfAdWGTmDvCmkHRJAQaLLacQBQeHR+esVG6PBumTvn4ABAF8ny8vbhMfH8SioGtxxAsNqdYV6fPX8uOpDK58N4kayNw0NP6OaaDeOdg+dDNIBcucJNxulcR3grTcmwV22qypOGgpPTi/P24eRE7Pos8rikN8k8d1Liw0uAOaZQ26i3KzwrFPAUqGsKodvrV1ZrWO+0/NzPtLX28KOP2r1HH7W3T19JgNBDBiNDjOXwROGZAaY9Bnns1BYKAH5/95DzB7oPgK6ekF7V3j3KH/ly5E7CHqX7eJeM5PTEGPzRKyyKDrSfU/4dKidRrLNux0dH7fjwoD351a/aweFRQxeMN7Cuz6/Js3f08GF7/Ntft0cffdQePH7cju7fZ1EOFBdC8s+ffttefftVe/X8eTsBwTJC39XU+vpKuVjOiYPysUIZcyAlxDy5SvDGsyD0fZdsmMFV/s1zwoITreNhpT0wPBjE2AZ4aQT5fA3ALomySKMoIZMCnkU1lX/G6nYnsju/rmSEzwaeXeswigaw/3pKQ5MXfo9ne9X2kVZQXjgYgcBSJEam227kvDr/dXdXsgshMFN9sDCkAwJ5PiijRQ29ACFWpJzXoAThtTaXTE9BdT1brCFnmHnMArvpdcFzzsBCmTB5xkaHCssZQcxqNxbqxvLR3QOsYzReu8+25GlPbZt4nevy5pBzVGFo7Ukl2ksHALCy8afylvtcyHCX7LdHqyIl0VLKBqn1Qs5N7tl5n9MAQFiX5PNlEAAw+f7Rssx71WlI2S0p9SX3XFS/dlBEGWaiZ7UGBA/k3z//nOkV7FaEcCim+Oa6HVSPXRFaKyrA9mFo18coB3hNL5iGsr93n/L16vqyXV2ecr/euyeaLe8VAzvM9c31hrl6796p80531pg/ruQepl1k2chtRPcTf1Zh9HQIJTizzPGe7EUrUQxhfZ4GZOp4z3eCcssQh4btpDBYz31qwI3Xvn3xvOcIZLJAoq0ZE/3kv81D91MBnRdtBjy/NKATL9cAdFXf5HMoMVxufWxsV/AxOFCvsxsdLAhaEuLLUV7GDwN024CqFlkJnfhxdSl+T+FOt3vx6aXCsdXvHJuRaH9DIAUPFEECwmjwUqxW7d6Dg7YPD00lsCI/EK3K3rx+z6olfBZeN+W6KRRrxQV2f9wToFG5XmjlgmsdtG+ePSWowk92i4Bn7/K8WmodqhIP12OYNgCqNv52ZYCx+/lhtfFAcE7W7eWb16I9AAfd9VV7+fzFsrhAlOmLwgNSjIDHbzX4tJRUq7V3H+Bcs/TAXl2rXRo7P6C3Jao5b27a//of/9Eublp7+dXzUi3yQmGnmKiYlCORw4CQBeYQRgSLUuixAe3EADNWqjxPQUTdjQfFNchhB6ME/gXWbAOk7mnuQHtDoVOgAIU7rlRGj10rDXJzueNG22P1Kqpc7z953I5BFIziiNWmXSC38hSC9y2LHs7PTklRASud+YlsXA/wr76k5BNjA/vqe1ptsizMsf4GdLTW6zuzUWiZ4rWxgkwBzjMSNfr7TNxXODK/b4+JFct87bw318SV0CX8fW/Ltwy90e9axR4smIgWX/k9nB2fA59Jeu0AuNeg/dB67O/ttqvqcoHw5wEpISqnF/1bi0qJAKAKKMzJp2iDOMVQ4az7RaFbRV09xlSAHKsVJPmuFdpXNWiF9JGfWN1Ich08rwlWOFc8kgniRueJig+pkMFGTOTFeU1gSFpZpj7p7cMKMOjMbAN48ArrdRi0knGuxhSgo55AfrKrXDtwk3sA4MMVs/K4VK/PSRtb2Se48u/eMyn7vR/A3UZdUGkB3SPcozYD8GBvn19eco+LJkuey6XzANGlkZ4z5JsMdhtV0AN/+tOf2j++/KI4Qq9EDMytuGnH6wPyzel5SbTI+yFdBfe0UY+9cP/4CVv5vX33hlyG9+8hh1fE13jfZ4rzt1GIFd45FFypp/qSuzPnUOcIgX91nRGQG6kRCaa6dzjAnt9fGC9uXDDlmVEmldGf+y73toGen8t7dcY/KVd+UUDH1sndEzB2qegWlj+Jam8d4DpcuRhLZTmw6fzwiZItcL/vtZww/u4CVYbpJHoILHqYwPVN7hQh75VQvBQyDpWBhP/FhRmWDXR/1+/5XDl+7RuF3fR8mhkLw85pVhvRydveXPgcyRe58U2/AOsffWap6etalZO3oyxDXAeW0snpB3qz8BgAcuh3ylAOvETwJFU4RZaM2OvpbSLolAfv22cv2NcUY3Bv0765TVpKkkqFONMzkmuaSpPWZBEJI//LxQKusAYtx/sPJ1IvSML/8IHhVRHhOuw88sjI10TvmBOWIQEUiuS+pExj/4KuwJbufjdmxr7BdUAeW+14bm7aH/79D+3h44/aF98+a5fvzpSH1zbtDBWmxW+njQhwiUIEFL8cMLekK0eOQ3xNrGq1J8M7hCXRQxEb0At4y1vCnQRQWhxinEMUjpiLsfJGlThf/RR34fFBEYXCc/gOQiP4QUEE+Or2Dvbb7npfXh3mQF6oUvjyovL5tEbltlAxAyrWrlV1DjCHNcUaMJuu1sHhHYcgPG8J6HKPpFWc58Tft2LEHIh3DGkHq1GBV2JsnK+RPpIAxPcZZ3XpPca909LmKXZ3EoDaCdDpmI8qVV8XYHoGewSezHkUjxuAIdvXgagVuT/k+VJVoUiz9VkB1NEZgvl2BeSoQLH3KvfWHXAoN3A2Sca6pNUwsHAuJ3VB5Ra71zCNn2pLZZneQVf3sC8rz52K4P1rfaLvybAyoKNBFK6LHnKLsG4q7tTDnmPrsFlnoSetnt9RGLfsAmAt2hL6usETinDzyC0TpYi8l/wfDdLqDVqeJe/P1Ak5N7mvrRvHnODaup5z6Mybxn1aD4o17b1snTaDaFKdtzwvPAu9jaZmQ+MGgfs1c9s+/+KL9rePP24vX7xoV5D//LyKTfAfqUlM7VJmK/Op4Z1jGzDM3Q7lBs/7Jfg5z3ivw4M1AR0L1+rHekLnV+F7RIlA1G7d5/V1ukQCMXIGsgpNuXoa7+32b7PcyLM7z9E2XY3X0rGSeGfb+DwGz7HA5jgHlle/MKDDJPmgLwHdDwFeFnreuDOg2/b3XdfdBhJnAZILs1wUt6whW2qVsdOu0KbmAE1XUaX6RdJoj9iyb6hCbcxZKk/KDDJn4TE/lxc6P+dnzGf1+wJBDiuM0Ks2jq0SC2SR9MqCV1GFlffqBgUKyIN7X7lAKzWjX++TboKJ9nuiPqFQuxkJtahsxP0QqgRghAJ/9eZduzi/6iEmAb5BxUEFS9oVeRkcMpgteQHSovu4ueGYLNxQj+a8PFhwAG5MrL2+pns+vTzOi/IBlNUJmoOl2UzhtgPKDs0lu3q4cXJNeo7R1jcSqgF0kcfHubi8av/Hf//vpPN49uJVe/rqdVtdqsMFxsmDW57YHXrjEFJFWB/eQTU7p5CPfWhFymeo3A8KdpBsliXN8ZeXFd4v7Q+EGyqHtEhu4YlTP1aNV963Sp6vMD09dBuR62KPAQCpWEjgU/OA38u7U54ICSWnGyAPRfsOP/S2gbequGHsLcBrCKW6qo4AL5TP6LpQVCAuFw0F4HOeCtOWvEOWWFgX6SDpCbxY9G5WiydW40UHg5QlPvM+owIR4dHyWETbRoJanBv9rlCeyXrl1hhZmV7bfq6LsDjXk/NdSu/oQCkPzJxbVzUrq1fltQeg29+BN935cvDKD/CJ5wQ4FwgwB5varg0Fo44gVkKzgutGvfdeccylnErZlaDF1/KcUg6Why4BnQ1UecflFbOHjm38pvxFEetW3mnmToZnrsvk2EM5Nq4Tz567CFRRBIqKduAxlq8bOXQr5qnJ7lN1powzapDCJ06lQA6hlbzPwl3Ggs/LrC/4vOwRXr7myiXkHrsSD6mL9AzoyNlXhNy4fxY+eC4A6AT8Rw9zyHH0ov77J5+0P/75T+3s/LzotKDfrim3uadoxEpjMsxaFeg8w+iHzf2/Q6cAPW0nH8jjin2H9JyH91WQNTyhS05N4DJEYEB3hcKIBE24tsF86hcDQqVHKQRs3OHWeZ7b3IueH+fPzWce71uW2Dvne83hWs/DNryTgNV7L/XKz05bkhvLDX9UPDDemROEt4GTnMQUvDOAyY0vF+r26PE2QDe/dheg6+StdTgxfm1L21wD1JnXRp/RkREg0sg5xmoDBQ8YWi/NY/4u8LkN/c/z44VPJaM5Hnw7FhCpdLhRkA/i7h5sTFyFH9XPFEmxyK+5uIQ3S969/b1DUqaQSmC9107OzzozPQojcF1479ifEsz7oJS4vmkvX79pJydnVeGqfq152CysIIBYmVseA6+T52IoliX5s5KfYTni++oh+/79CYUcPF8ojfdhGgdSANRAQQIb4ZnBheXPksS58irx7Neo2oIqqVCM11HjHMJ+/wDeqCuC4P/9P/6DChNkm18/e8aQ6/WpPIF2vuI5mON4CHBtriaA1+JA5OG66RX33Hl0FivxnAIbSpkdDxQ+tvLlHiGG2qEvgSlbFVojOC/A7/2i7wrUsTUPU7DWbX91qCRnVP+hkTaIOtnyCaCh1qWY9tFMnXuRdBfyuu2u9miNG9QY0F1sil6FvIiy4p1TZ0Hpzwr81lks0OD9lOucoU8LTDyXczG55uUspBIgi7wKCEBVgD6vBClOp6i8L5+7zPka4PF2IRhhB/ZNEemycg8gGJV5oKwpvjR2HsE6RHeEvh4umqjqVXlOd9rG4LraF9J3DCBeXuudvUH7cbQLsmc69co7XaCowBy9e4zKgzpJzwHwYXmLdTSDv1+zN4T7pwSRPCCrdmOvduXNWQblnkxwaLnpc85tXGFg788hEygNq+uJeOgwv76e94G7AKTuSbCWeqZzyBTY89lkmyeiNHcSUIiTVeI7VYVOgxY+OqVX9Dwdgi2dgyH/Kxev5K7HluApdZTnJecvdYFAY6VPoKTDOshnvFSl8zUB6Hy+Zl3oud81iX6Q/T799mn728d/p3fuAsYWG6ugS4iKYrB7kLag6nlUoctYU7V6ATsyGdD/1y5vWjs7v2CV+v7ehsb5PVTXF/GwCsJUlLM837vt6vK6A7r0yFkWQ9a4Qj31B+UAx6W8Q58vG3qYRwPcBFSpa1M355p4Li13cm6dB54FUr6mr5eAz/IK/+L5fpEqVx8Gk91W5Ke4iNQyxQnHeaC6qRKnaZ6kxUGrP7YBsW2fm19bKtyqtJpi3xRe2vFlSi0LOhZgrFqcKRHdYVCH75A46iTi8kro4UfiOge4artVaTOSZjXyGajh3vJxpPdTwswWYT6zhaCulaEifV9FDlIyi0TkYK0/QqhvX/0cWSG73mfe0z5ya1Y77eTslMSzqVxBDKlDsMPDeX520Z69fMF2WTw4qMI7OBDdxAa8b+UNkhO9Hy4rVXQsIIcvvluhIHkR5KqnwidQuCSpLRLrzy/OyU+Ee7JyFf1Ar8HWr/mycLm+ARmw1oH5L2wEX6S78HNwjvCs+N6wAhXqFJhjqm1ZnxYOV5sz5qSt1zvkpHry5HH7wx/+QGH/9Ntn7fmLl+0Mnkr2EKwy502rXr+oUkULLXgo7W2QmmQAnHtTCsNeJfF/qQKxJ5BTMVshK1+E67LjvBh1RGA6edHjeN/ps2pWb9ochd/QTgqAzsUSKFysrgqVv8X8vn5+VAWpc1MnhTlvIkKmgKf1LqG/2axZ1UaeObzHwgdRkqRnjmDPIa0+Jw4JLTsN+Ezk+U+vwzhrmj4oKLTUo8cagBgJ1eWV9TUsYFNedQBSqQtdAdmzz/yB4V1194LdSwCCnU5/hr3M4oUI91rhYKxOLcC9Cei4R8NrVi39sB1wPggQ7GVFp5Lqz6o0EacQSLKgktlyS1kFZfSRFHaPeWDy3i9Drglu7VVXBpX2K+eNz3M7TGt5PitOySgAbBnTcl6Ofsf6u8YBrxiS5FcbGlpeJ6/9XXrFa7D4/MTh5u8i5Mr7d6+OAJ0cALIImHJ248IRPa+ki8jYSZVRGZtFyNIpOXKMnk/s89xXC+DcdVflZovQUme6+o9qyqt9lzkFg9bFz0+yehqByvWlnFQ2YTkGVvTKffvtN+0vf/tb+/rbp3JwMNXjgoD2eBcUSfiKntHfBdE+Pmfic36nSLYhhwHmYNwAeD15iJ7iMGS1XyCDfO59BobxvdcuL9BW7E3R/pQhUt4UgzN8z8UMLqKinMb/IHOYNIo9ozA4jGiualGuEBNMRRbp7U3ZPwy6gS8ShM46PfW1f8/CC8nEsZ9/0ZArAV2GCypcAdF7G6AYMC0fadvBm4GYr7UEL9s9ddsmrL/Gr9yuwEX9ma+WB517bPIIqsvE+LF92qsNa062jcPX2kPT1i0/yyvrA6bQSOSO18H5NGNT4YTbz2fvYSonbFCDOgr08i7Chjo6Qkuno1LHsirdpxXksEjURgN6EdEeiRaAeXX7PBTffPOUIVm39+L76z2CF+RTsAVXAdh1lfX78LLKDwm71VOQeZoAgaWonBOHTCuGUle77eQ9WpMphIn70nNXyb08ICQYF2ElG+bScwLFty4hQn5wVZ2yAEbVo8gbs/ehKyEI6B5CkeqB4NrsnhPQoe3av/3+d+0Pf/g30qQ8ffaivXj+qmgU9pjYixARPCnH9+9zHuBl5Fhi71iwj3ASPAHieOJc9fCWueaoDUnHM86U89w0YChAhdvkhUOVpIWPvQSojLRCYd/YIiBGD1B6Eus/AyRcF2szKtG0by0AbbVelsU+hBgA91XbXKvqjPxyFYZl71P3aC3uK+Y3VpgxrepZJhhU5XP5dwtX77UuZ0xNUhySCFzPgM7PNAOHIauWxMP07iJMX91bFvdG8VARl6d8wdg9XzYUPM8ID1mRuGBIIW9V36vHLwyEKm6p84312q882ax81zm4bgegqgk5ToBQ1Ylyh8pLn7LQeyUVkec4ZTUVebT1ylBUAlbPrT9L4BD0Sl5jtyKEkQSgubtCSsSGqa7+8T29Lt7Llp8OxebnZRNVVCblPYA3DTlpB1M5CQRArqg3M1hMNivJBa8zCxaKfgbWqXrCwpsFT7/u7rXPecr94D3QAWanLZEc817JPOqU8Xl9P6/PjnM4Rb2nDiEYo+Um8tS+/PJL8su9ff9ehgmBK/buTVvvr9rhSlERzy3uByMbtEv2zPX1v0GXnIvefcjt/w7WkkHeGwY0nh/nvCqqsmkX55firyuj3HIyz5dlNV5DJxyHRhnNL0OTEYYbtGLEvcfZWuyLULC4FsZosJnr5z2fnrb0HuY1/T2/r321pLHx9XDPXzTkakyfUE15GOoTmgdRHpHlwbPQTyEwCwR/YxakM9BKwX7X7/SIbQF0Cq0Ws3lX4XKM3AXosppwcExz9ItclPHQVZWFDaTM9Yor1GiLqXoeu3OJfLi9aSJvNCZVYZP5JytlfR18xpsKNAf2AuxUXsbx8VE7Ali7BlA64TyANJaWPyoiGcISlxwqG5HfhhZSr16/7oUSVP4O60GBVW4GPAxWChByDk3IOEDoqHKyqpEzPYqsyrqgdw7hRYQjz87PGNI9P1P1lIsa8GzgoZIPtfZdVTa6dZk8XVJW4J/Csjs7ckMSaXhpVGm7ULoogS+KHt8Pc3d5dUKA9Jvf/Lrdv3dMYPn8+Yv27u0HCnbkfuC6AL0g5mWIVJm6CvcyjCrlTAHPZGz8XeVjtagWfB6TAQwFg2Rz93g6mdxFIPC44H2F7fDssrgzjEa/RwA3rB//Dj40AwOfyVuhj8oJtFcUY1O4Rx46fI8UBqx4rWKiCPEw16dCVRbwVBC16bNaNM/FrABTqafXwyAplRuLB8ogZeixPMt5lvLspFySMomG5gXiVBE8eB99dpFDxTaADomZaiKqXTuorvPj9ASvDcdS5wj3oGeOBStVGAHgzxzZ3cberZFTqT2k0Bhpg1xQVftRIcZqZs4QvpqVp0fNcjrBRpdNBTwSqFjh5rxZBuC1hbeTaSuDF9DgYHDyrdhaDFXbAHT0uEwAyWu1uO+W6Ex9sQM67zeMfc/VFj1txvtX1Zvy/u8x9+Di6tzOcl5S3SBkkLOYiAe0uhlMrfwMQBKM5l7z6z3/U2akCq9srdOzNs5+zn0CDYMnDrI8eMy8ljuR6TSoYgW/3Ndff80cZBVlma9w1fb3dxvSStC/HEa0QY5AF9p36TkT/ICOyjx0JCw/PBSFVlWfbpNnefaUdrFqpydnLHCT92+kycyg1942VM17LtkOrjyJxWnR1fBdOMOvp5zMe3meOZ1b6FD8+oxfvF8NhumZLtno6+O9X9ZDZyb6yikisaJ2is+JNrexS7nLLQxywfJA5sPnZk+BktbHtslKgdM/yxe3VODSgk3Pxm1rzfcQ95D6qy5/tvnXFHZyOFIWjrifJM31HwTrj/U39jC3Sdgrr2oboMtxDkuGM64E2FLiLli4vDzja6QmAYs3vGtH4iSDJ+Dg8Li6OwhsACigCOHlqzfiTKsKYBQ74Pu4Dqod0cUCeT4EEDUoAz4LAB0+9RClEoNQZCsyhGGvmM+F7yM/D738ACIdRnBivQQqngChU0giudSdfO7S9aFEqnK0cnPGflp2hOCBRatrdgdR8YW5AZEp9e///u8NvHewbp8/f86wAAUB28et6KE82D9qV1b49AY6RAr/2aDO6Ie6ktFngeU19TNQ6THqISEn4W/qB/2raleH2yuSW96JDhhqPzihnh0ACuD5ngZ0ua/8fayB++UyX6eoPBBCZ4UbBZ8KTOBlwY8/Z+HHcHoP0Tg3cdOuigcsZYXBqEFagm+v4zi7ox9rKky36iO9TJGf+nny+r7vDEQkiCu8DY+zGrvKKxxCPi1xh8XoyStAlyAO98q0CIHwZRcIcvdibcp7jRSJ3iawwu3MlyxQbiJqj19zcKNKalZLwtRkZh9pKGgAUKzJoztkx9IbmXOZc7MwhCLJPoF2ro3nGlXrNmx49+651J7moXYRAPX6MiXF+2gGdZlXN0DiWFKsLQAAIABJREFUqAhNRYr3AeiosCviRE4zkkGLloTSfIOEDZxvdYrwesNDJwfCqIo3CXPOy2xQMZoRueLeG9Zn3WhxMk5xoBJg0pM6cid9tpzH5bmm16sAHGbThikKuL5+9rT98Y9/ZM6vf0j0y2ydTdvfR6s/7cX9lQh3LXcZGr2Bd05tMH1eQDPCsHxbMdca0R/ub+KH0f+0z93U/cXe/4uL6/b2zbsysCv1aEEcLb2djiJwMNqL6FQQzi+AXp1NGTe39XfKj9wbPtdeOxuY+Nf5e86Zs1cvx2XwlmAwz1aC7l/WQ+fqIZ6uSkwt60SLqUX9ZwG670K5fQfFRkph4Qm7QVp7Nil3NlwAuvlauTnriG75yN2ATnMAcKKCiV2mkRagWyHc9MsBujFwA0qVc9OSB7EsCxquWAp/uAY/HVpA7bcNmivvHxCUwBsBpYXWWlDKr9+8aecXsMyqeg7dBqCAsC+uQYALz1RVsOLfyitiyGgqMJBCACgc62SFD9c4Dic48c6RVHsJQspqB9UVp/xyhKm4D6sVEf7SYSfhbYEoHxzwpjGHicJQXkWZpLKAcX8LLQjOi/NzjqN7OPf325NHj3h95J28Q3N5kIeWhQ+Qh7xDfr7tNDV/KE8cvZKuErV3V6ukyumlAeIxb+tfKT2XxR0VnqWHRtckqIvenBY0nhOCQTZyF/2FvEmq+DSgmMGTlTiVJBVgeaOp4IqygR4FcQly/1wB7ICHT0rQAjBDNVYI9jAA0Pm1FLBWYvlaHlAL+ARICUKQK8X8HeeXhffan+tgwzIv/uVnYKxVo3jsN54P7vloDl+DYhFL9waumLfHHLWilfB8JvDy7wZ2uCeuQ45Jg709gXW2UuIaloc8wq+SRTLCcE0WO7GYCmdAuWvqd1ycXdxoyo/K8XgdEnzkHkqDO7+XAMWf95g6WKniilmh7mzW1YYKXVaG0e3rzB6SBWivvKpbeSqhqBZKGykflVvsKlexBRWxMOaHni3G1dkHc5TQwQi9rAIlyMpKsaGnj13wRmg28qWsl7bpnz430TYSchqFLnoERcXU/WPMjUHDLZnHNDLl4SJ9Bp64f/zjH+1Pf/0Le6xS7lGmqvvFmp0vq5jnZsPis5MP73tlKfYdwBrGpO4Qau/l+x/urUlZ5cK4oYPHmfa4fd5zD0Hevnt3whw6nefQZBWy9d5KwwnpG/1eVYhUSLshjYR5kE0ANOc499JsJPp6mXNn+eXreHTzM21bY3837+9z9fTlC3vJInbYnfvbtsp/7rV+aMp9SwXxM3nofgqgywnEhr8mnxY2hNvu6PnTQ3fXAupzIxFbqqsOT22Ku2aTuW0btdlC0+cB6ABItufUfd/KVERnAGcIiy0h1/k62vgUAyUNqp8eLP39PZa9k7H7AIAOVYyrdnj/kDlzVL5oi4J2X/vHbMgMt/bR4T0BIoSB6EpHmHRHgICUGlJ4TADfRyI8mMXxwrKJNgbkDgUmoUS+GazEt2/UP5ZggGzrIKWV6z2ON/9GxSytfCg+NgmvNkrg56JHo6lX6eFhO9oH0XIx8rPSVvMBjjSDNgG61r59+qy9ePGyV9XC2kQ+yObqirx3EGIoANjAQ7JatSN0y6gwGEMXqFy9VqGI6ET2+LvCGiPnqAMI9okcoMBCCwrttgCQEsaPPEwC2J3OhonA9Tc9ecuqYYd0AAS0ZujpWn2Cy/JNgDNblfybBQ2jX6KtWfZ2pDeOrpXhpVu5Iq4KJqJPrtfUAg+AbnmeRxgwx5IKLWVGhqsT3KHq1DQlxNrlxbRiSK9TXtvzbEBHShUojWTpJ3/zyJHhfED/szgKTdlVOc3CneAAS+Dme6anlGDsQLx/2ONUlF7fJmMMoJFekOjj2tcPchDFSiQghuFSgIR7gg1FpPfYMQZ5jrdbJiVgSkU2P6/P0Px5A+0EgrgOT3SFiRPU7dzsS4bwv+J3owt/WXjh6/p+BgiQBxl+9BljesOUQ0fPZhePls+jkl2Jc/iAqstZvlZeHoIYtkEDx6LBnHLx6NWJllU5V7lXZ++N51efF2ULSUBoC7qdHz+18PBRypdnxR4l7i3mk8k79/r16/bnv/6lffrpp+0MOXBB6stzsrlpa4C0BkJieSVfv3rX3r9/yyOKz0OmAtAJI4lqCCAMP5Cx9w+PRGBfXYIsx9xiLnVUX69yvNigfvMaXKauRpXhn/vOY1mA371djoO8qT57bGOyUQs6zMOePa/D82yZ473pSEOOMz1pXke/n39jPPa8zt/3Xt32PVz/+etXvyyg80ASSNzO4lKIMskp88G+7/fZ8l6g3IxVVoEGPn/NHpWp6HWX4TUci6ciDldmWRHiuwILKXCkshRK6pYXrzzczN/3PPn+vKA/5rvzZ2eBaaFA4FcfdnhJn9VK+QDjd4RfXMwAYIdwJ/jn1kf75FKjDb8CY/dV+/bZO7J/4zLIq1jvVx/VFXivBlhIEIB7ZHhOQlWeBVXUDlJZeHCArs7Ozturl6/ayYktqWHVsbpSWpjeRQApCHyUNbCMkBWAiB+hnH23PTx62O7fO2KZ/f6eK+nGTKYwgGACQDq/uqY38PnzV+3bZ8+LMmFDJQowhzxCEScXwEePXISM14et7WoutBW1x6573oudmvJc3ZQ3zvNj4c05ZyNuhFUUTr2+Ul7U/J+fBK8biJhTbLGPI6cK9/E991cIrcNbifCkxifLX/mEeT/kbDlsqvdI3qAq5MnrZlJQhyfsicP3nGujirubdr3TaCTMQjLXJvPoZkCQc5AC3wLY8gPf43/s6KFvpdcIISwrnjxbCTL8O4offJa2nUNfG++lBwL34/7AvRGpJRDXeBA+TQ+YQR7z/SqE7zQvnZ/ik5s8cngv8x4xBiebs/J1TyFVZRiDeqJC80UyXH7fvv6e32F0VO4W9iNy7jTpBF10fpYnPtfC+xMVqkMvVPV0KfK8jyZ3r5MIs8ApubJqby7C2nWBNNB9zZR5ViGkjakqduLEMt6TWFhrh3CrWpkhrwsf3HPokzYqQnhID8F8lHETdFb2enus3GM1sB6OCyCW+zv3jp+hP58qHLow6yC1DGesC/V05bJChn/5zdftLx9/3L5Gj23SCxUtC8EivPVK42DUgrJflFZv375pZ++QX6e1Rh41u4yU4a5uMK3dPzpii0kU2ixl65ZxhrfShqA7/0DGfngvLjsUOvSzHOHplAn7MIRRAR09Wgm/3f2j1gMyexdAtfaPz7D36ow9LA/8uXkNtunzoYflwDC9TF6Lhhe65zCkP3DLs1cvf3lAx8MZXpJtgC4HP9TnD/ttG6DrKF6icLGJ8Xn4A7xlMq8sw8D9cHP1FKjTtSpPo8IMi8O/QQ4VvGozv9yPB3SzBfnDZuOHf2psjCEwBqCjilkoIb0yPGYWJOoQIQJizBIEASqNblboDHHAwwrQACAAK8z9XW2ZO68ggZ3XFIBJykWhR1hTmm8UWZyT7uP09IzCZqepFZeeq/L/6G2tFmxwK6DsHYKh2PPxyQf3D9uD+/DG7bfdHTSeZ3fTtgdlQkF1uz2bBTf2y9Vm02AdfvqPzwhakJALzxyALzxyKIBgsQbDxXvM/8O8rFZr9rM0WPJ6kK0pKgAZ1iAFiSo+rfzp9qfDbRgV2svyrnl9EoR4rxqkKXSwzMcy0HP+n8ML+O7B7oGGsoO5EeDlXBeg8/xzLUvY4/sO9zCQzyIQJW1TYO6i5Zfy5vzc/tfALl+XEBawT/CUOz/nKQ28BEAGDSl7Uqn4fYQneS/triqIUdHMyJpe5ib1cRlUhGLJ8aRwnpVEeqhYiFGeb0b74b0j8/5IdMe1uqHEJHUBuA70WCQxigm8zuzswXZfg5/Q44Kxw/WuHEsWuE7A1soz136cQ3mz+bdTbOhhqypfGtfyhhjMJkAxoNM95UXPOfNnKS8K0HF+hTP6j/dKzulCkdYnO8iJYiBVmRcXIMiEB6uQckCr9Zc7PYhvTVWtPeRaLa58T/J98v1S0O4kBI/s1MUi94U9WDnO3PfeWyk/ZkCXZ4DyAKkeTFxVSSBym5H/+8UXXzDE+uLlS0UyIMMIVtX6DSF4glKmVFUKCJ0Z4Pt82y5OBLDwYcgSGiaIjMBIWO2QCoiRGqazDK5AfCW9cJQwQQRtMId/3U4SIeHTMujZC9ngr4za2fOKcCqv44YAlGKV6jAVpRDQhRGRv3tslhWz9/CuM93XZEsV62z88dlx/yBe93V/0aKIxQHvXGaySvLA54b8Kb/PgI4bgptPAndb5WrlW2u/dU8Ul6cL6X5ouuC2186uXFnwrhLlYlYrkeSG0zP9OECXiio340+Zn+/6Dsdfbb8sdMuo2gqE4V6n0mMunfIyIDjVGKiIaXv1nsDYvXvHrHoyGSRoT0yt4IParfk4gOoxK08eCIphhWEu4KlDLtrTZ89VDVkh8Ups62FucqcV5QpZ/Yl1BPbgXgKD+W9//aQ9vHcIGErv1tVVFW0gpMiqyaWlmHvt8hICa6e9Ozlpn37yOfP2yIW3u9sOj47ImI4x49kQDsRY9tbo9IBQGHyEsBJH1aGTjyn0eg4WwE4J3cmjTGW2KmWD6zHXXkDD82kvk+SqwK2F3bjHCEkluLY3INdmH9xSrvcloBu5VAkIBDajbV7l72A26b+ooobhkRPf1SzoFoCugJyCf/psCtf8rve8Ba0/h+vZ+5TnwqA658ZAxXyaKZwFcJYeOiuiDN12gFgKIcFjykC/vu0ceA3XO8vG4fTeVWjdnjyvM9IWcDgZHjcPXVHR4DOmt8H4TPnj+3jM+twAdFTiQdKbYCrnLw0IzlMpSLMe8LkrX4lKtTxQvkauHTnkyiPovZ3jyzXc3BRgqPxBF0Ntk38zkLZi9pr4GSjj6uxYqfJ6VLJFek0SYXnmCKTonVPBF7b56sbMDkH+DXTusDBDwtXbuQxS3H/Ou5LeXFKB0RMZP/OZWBgwCJtH8Yr3K9JmxJmnXuNvXr9uf//47+3jjz9up+dnpFBC/2l2xanOOGoZNxwBstiqIPDmipWm8HY5XSTXjIBOKJh9rDWdo9rUwN7/5rnzmPGckh2iCoHR/P6d+O2cP1nafFEE4fO/rr67SLUBFmDFcclGyjHucxkjJmhO7+58jnP/5HsJROfnSNnFmasojZ1BnjMaDThHNikr3xPj/MVz6PwQ3Tqj2/27Ad22yboLlMxo2Z/rG5squYhhY/NrKw7KAC++Xh9CRAs1Ppc8bqMnrfr2mQmbm+5WVcyPA3Qp1LYpqrvm46e+bkfC0p+59Gzq5ImNnzQTS1kSnkuZxgQwe3sEb/fvK+EVAAdJsW7NhWdzbpbX0spJG3pNQmB7lLCE8Mq9evVGkdQCMBK69qJWzhGZ9YtipNodaT9u2sNH99vjR/fbvaN17xFLS5FhLalweDPS4spcn/H6Tvvrx39vz569ID8d5PTh/j7d/i7IgFC7//hBe/DgUXv2/FVboRIXdChEmG671k9024ADrHLYsMdM9Gv6hdwb8JSxSISeC3mPpfiGBytBTVrwwxMyzmN6C6300mPC0xE0Gr2AovL4UsmbAkb7V+eNSgqgsPqy0uAqD57n1IKT30NhBI0seEKRn2nG/ZH7Y6U1g7HFPEUo08Az5YxB2Cy0O8AqpW6Qx7lRU9Fela3XZMopBKUfXiPmbdsZ9ZhS6KdRp/VV/qNfZ6i0vMgLcAVKkvUeCbq1I9yLFvyGMpASAObf3iu+Hj16ZdiQyqaMJ7cHkwyV9LQC6oawOeZK7rpavhc91UTknrQC9LXQ5M3Exq7KvgvQwUsMTziVeoU208iYDZnvk5UJhijTTRZOhpEbnnWOJQAd9ze8b+iQsAMDcSNAVzmI4Kbj3IKiBO3BioBYRTDImRRpdp49Po9c3PJU1ZoypDuRHuf+6eFZzz8HvHxqzklxeiKa8PLly/Y3EAV/9bVa7IkZmTITg3NepXSBPYzy2BOc3yg3jvPgHM3uoa2+vSYerxQozfPgpuWlp0pWvOY8NRt5Ar2Sc6iUhYeOcwuPf62VwfjsodtDf8WK3nHJiheSXl2CddHJbFjEMfDDAoRNuZXdeKuxb5O1Xh8bsgSt0SAAnmv07vb62yNLJv2J9gTX+pcAOgq1QJffB+i+76DN7xvwpNU1AB1tJU3QLS63JaDTHq1coNj5UCl2jqTQ2tyg0keJoErn1ybWQZurWn8aoMtnvQu8/tj52qpQ6qAPQDdy6Px5zWlVHzL3ZYQ1JNPV0DxD0gAj8ABgYz58+LA9ePCgXVye8ND7dYf27EnAv1asZ6dXnWwY3jiEAdDnD4BIgHI0pHdOmyqG9SSohsXKrFk5i3DAVTs+Pmy///X99vDhMcMl16TLQMXffttb6TAptDOoJe4COhAof/zzX9rLl6958FGReIMCiT4/q/br3/6m/eb3v22Pn/yq/c//74/t6hoeznXRpshD2iEPC0eqkGOzWzloykFhz8/yYA6QJeVsD4EVsnnPZoVmULpUnAPQ5RnC7+l5saC1UBohMOiwEf70frGHjkKL3jdRdqx21K83hbaUgZKPF2PcKF+O7Zt2dwiSCarCg5GAMyvCPN70GFkuzGHuBAk5B37WWyCFBotKCA3yUpnyFARHnJXQfB96MqdWbCnMO6VCdfnoANOhVJJJF0E0qWiUW3dTRskBQl3YadjPaMlmyqCq/IOxlff3mnc5t4PzC6NDMtDhwCV4U/eA+Tm8Tn0/kIZn1a5K1tBUCa+z5VuC22u2IjRwXnqf5/lGukQCOgLr4O/yvXItZ53hc+Frp+wrDMP1ZgupMvQVPsUer84x8FSxrVnl6W7goRfI0yFAWHXTrndIsatqUly8im/cqqx8CxwCJQS8sQyL6l/OVxgKi3mrc9SBDUOruP2y0wAvfiHSdfDKoRfrq1evKg+4il9YsIQ82p22W0S/OGfr8lCjYAay1fQhmJ9eNFAREjwfDIx0TmT4GHJ5EEOPFJe7nBmWFSyxLEB3fiawDHnRfyLiY7mC9w72lBfPoBoAt1slMo1h1TbXF2h6W+klSEfQGfN8Wk5Z9s6GCD5HiqbgmUwDgXKo0jcM6ADuYbCyujZ+eA2s81X15o2Q8L+uKCIAnSsPZsE5H54EMPPBywPnRSfhqySs/nVlUk0cjZwah+wc/+U7c9tFmM2B02F9WnDxNvQsKNG0t/tyxVDxAI2Q3TbaksW6bf1jnoO7Nvj3X+m7P1HeXvGzFboQLYbFWH0fgMW/Mk+lwEDlfQlIlfezPoeNDNCGUCnCrffuq8sElNXRIRJiVakJVnocOhxuVi5dilcOW//1m7ftxctXBfSqlybz4+Sl48Gq4pUemiE1CQCTwgEAozu7m/b4ycP2+8fHrFzFFuHbG4RK4Tm6KFZ97Y80FlIhjHUBgfFF++qrr9VD8OyyXV6LCR15J48eP2r/7X/7b+343mF78OBX7f/8v/6ftgGgwRzRLbr05HDbFnCTGWRPsjyNFhxDsS8BnUmCme1Y3k+DhmGeawXVrklVcQtDpY4P88o9PFqsaoc25qR4zwhuxlz51HiMENxuz6P95DDLcPEa3NkKN/DC4mA+YTwwqFXni50aInzsefF1toEDX3NW7JYl+R2JEVMtDX63/uzMHdLkGBwOL/IyHwif8VykUMfK6jmUj1hCS89ar2Hvypu27Cfsa6L5OcPkFQrDM1BRol0ZeCHRPg45cmxbp/y/Xq1cfV09fnvtEpgBlDP0VPmSSsdww/cqrKGnfLh+bgHiypnzd00RxGcoGc36pkpElwKrsDqPiVMQZqLrAgioGmd7NNCW1J6Cdz1C8ot531IMl3K2S8ry6vYns1PAe5D4bIQaRQ1SDAHJTECZyXY0/E/eOGmGa3yH+ZmYUxW7oA9vyh3v6R76L6eBZHZFlNxXmP/6+/Jwj70s0cx8OQkT3uftq9fts88+ZRXrhw8nckZIWVI+IFcO+0CAS0aZU1l0dYWbdR6Hd02yRWtJSVetA0WKPtJCJHsEltKY4/UonLXn8rzDuNc+k9cfHjoY/1zH7pxQvrR6hw8wxDPbVNCGD9NBgPA5wC5yg3ldeGDd+xxsCcsUj637JbznKYe8nxL8GdDx3KDKFdGHQhEAdBn+lU4Qrklog2u8ePULV7n6MMzW2HfBi3kzW+D6O3oob5OhFJAW74keQkWuYh4UW1SEYLBmNbr+WV6q+l/WRu2KpT6XgAp5V/k3F7HnXMlr53yj73re73pveF9+6hXye0PoLq825hBku/6rqNf6IVUouoiN7BavT0scLWOwFuC+F0KuUCaHx6LycCcC5NeB4sREu1cXctmj2AJJr59//kW7vLppl9VTl4AHggYtWRiJYAOwdlMteLyeQ9GW0GGP3Ov2q19/REB3tC5vrImvkRxcitFjnpX/bHEZLHkfXKJKqUry8dn7Dx+0jz76qO3trdrTZ+/b//3//qXt7R82tCZTIvG6W30jt8v+OilfeXcUPvZ40uuUY6KyLe+Vf7cwHIUStS+Z/yaQ5ubqUgYKQZSvuXufqdTLg92VTDTIHudzePxyn0HA08LdKPfMoGQGZhmOYPFEFbGwEGKqdJvP3+wlsjLL+yWww++Zu+U5445xiKOMFAMefGeA5GVlbwJu39v/pgeFcqcqJtPDiNcvkwi3OnfIWzwqk8dzCgxSEdbe9T5i0jnA4Gqn7bO625Q8AqIkh67wF5Vc/Z45hiANV0WzKl378/H8VWs4dwoo9G/wlHJ8nmPPSVeM0fEkgbU99QmI8T49RGtwXpYXzPLZOdDKv7i1z2ZFnGNMsuIM0REyBTjkHCDNIXjodC5rf1dOWJfdoAKq9xbynL4AeTelhwb4EkBVMY6Uv8y71EfjbAG02O2pPcL92Q2zZQGRr3NxdtaePXvGEOvnn3/WvazSY/B22cucxo143kyzIVL4CnVWWNSeKZEZy8nSx439HN5ryxHvR/+dgMhV7uPZh1HJ83Kpdl9sQtFzj4sxACAt8le9jwCavBf6WabReFWUV0oNmz35OS58P71wiSVShm3bc9zX5bF2fA+gDpNuOpxbhlHte7+Osbz6pQGdNx0bEJfr8IdCkwV4WlhV2t4EEIEhVCiunwWgU1prHAZYdFWltvgsVUxdQYfMVoavOTYcrOtlJesAdAZzVAs/9HG3fu6nALpZoI4L23u2vBX7DvZ59LzQmd/nsivElazi20UfZYn58CgY0BOaTUtDXrd7xxQKAHUIf1KhbRrJh/vhWq14SF+9eEsSXhIAM8/BScEIuwJ8KjzKVkDTWvIgFZ0nnrHBrd827aMnj9pHD9ZswYUD66Rtzhtd7gqD9r2bNCLBtA4OeCs4A4GrDYIoUnaoZgWlC1qiXd7stP/xP/5n+3DKmr622UVYQhUleUCdy5X7zb87h2obmPD6zALUYK9ORQdp1T1NQq0sdoGECj9Uqhq9mhWuJjCsRpN53VR2aVAZqOQ5FnXLCFVaYXmuU8HiNeUkySvgxGED1AS18/cS5HqNEsjlOH2mDVBm8MG00aiu9HqlNwGvzXM/n8MZbBrQjfWVF4K8iBWGHfvLuZED1BFgMcdsVLKiIAf3Mes9vXPVRo70IwX+EuyTKLp6AHPf9p6g5cUlRQX2RlWOsw3aCLHLKSQFaXmVyihBcir3XCN0f6DUjDyhfL+DlDqLTongfSqXkfsiPHQGaOmdm3VK7ht7YXKfcLzBE7hQ1Fc1B1UMMDogKZfMeawExMEh2cORSAmh58kUPKPIJ/ds3x8FID2H1FYFXAkGb5EQq4VkXgu/g24Kucxffv45wRzy5lCZalDqvCGBeHy/KnJRZU25NXL8kjfuNhgbTeR93pzcP5+/lHeWCYzWcB5HYwIXQvhe+CwpSz58aDfgM5q8ZPDQpZFuA4Gh676XKsZGQAWOwHov0iEsn2YDPtdim77w/uprHtXuXeZhzLu7jERwz4fzKPdrygmu480NOAKHAznU+tK18p+CINu/7CAcD/eWjwz0Pd6cH6Yvunur1kcNMJBAbxBSOaT+RLmhB9CTh67U3AIsiqZCP4vg4sLi41iqp+TycQYQ+s+COR9Yz8O2+fiupZoRvkOh269jr5BBXwGyqVwbadG3vl9u9RzLUnCWB7/A2MHRIYskcKDQE9Y5QNILe+388rI9e/acFVZtg3yrwiHwxBHYlcXKzgpSfhDGyF+z8O7KFirPISIkIl9dtaODg/b48X67jzYzhwfVwqyISItJn+u7OPQj37IrbibTDv4kvg6v174I2q43q3Z871579fpN+/gfT9vZ2WW7Rm/SyvuT13h4PRIc3p5LdanIQ90FQhQppCdjVkwkp+UzDVHCfo9Rjaq2Z7wL7ydiT8kMkceOMeD6qfwtZL1vPVZ9Vx5yPLOFKl63ckjF6tf8OREsi+aCu7Ksj3l/+3kTFOQZN+jKe6ayTzCdY3caQQKTlFdet/S0+TVcJz+b+4VJzplbXHuJ36n2b6wSdOeOSAEw8ELKgyoOBQ4I6JioLzqcBGtQVtmWzR45Gtv1eYLBUjp8v0KuGvfoBgFA52dUgcSSR2zxnLGZZ6Dn+UFLA3vF0iuSaz0DePVZFjVINx7KQ4d8S4fncQ2HmeXt1n7KvdEBQniOrTQz0uC15DXLGAOnnIwMRWw0f0rH4R6GyMq8rrrxLnN9NY/a60vC7dxDDvDPZ9rnkgULEQrnvPT/gg7oZtPevX3Lrg+ffPyxgBC9gPDIuQMIgJsqX71efMaqbN0GTnJd83m8l/w+5tLROp9vAziD9jwvsB/Zmqx6KWs/VBedmjd1iXhH6iTvIcsmFe8tQ7k0TjpoqmJGvdDTtXAddw3KNBBf3/sb+2pQad0uIsxnTLmYsorbwTnBnTZ1hN0ti2a5hzG8ePELd4pIxcQcgB8J6LwR8mHkdRktjzp4mPh79F1j1Qw3qk5oG7HwGG961mD3+ToRnmSKwuyBk2X2z/pJL8ctIPUDbrLE4MoHAAAgAElEQVRUei4WkEXyQ36cy8I9d0eXiRHXvyuku5Do9BKgzQu8dejfilAs8n1Q3fP2/Yf27MUrdhPgAW8oHtCPlU0XDg73uWULKs8iwdxzByuPAL+ELCrNDg/UNxCA8t7RAXP70IMQ1VqYGno1Kk/DgiY9MApLoWgBnkJ76tTyDEkn1ygC2NlrT1+8aK/evG7X10e0Nlms0KdJVSUpwBIUSFgP3rnZY2Er19+fwcltQGdvoKxuvI8w93qNEJa9zaP1ma6vYyKFJRWx7bq+t5OFh7WvkC755tgzF7+7K4QsfQt0K7D0AHAOilPQIdcUcDOo8xwlaEzF7ftZwVuR4zMGOLcAGBXIAO++v//1GOY5MFhJcGNQyLlF2ztTepRRyWuY7Z9iSkDWXF8YI5VNFUAgLw7KF1uKCqj6/SJcZ2+czw1EJq5lUOfX0XPTYNfzgL/5OYI178Fxjllk1AH9SBHI5/P+9DzMexuv97VGGzkQYlcyf87trMjGKKTYkTvX9URlNBdB3yLkmms9r6HvwSdxXl946WfJxvvSAaZiK11byfhaIxVg6X3lY+UPn5OpIkMOOwfP1bMJHnMPp0xAmA7rjiIMdPUgmK8esfQ4Vk4ZKmcvzy/ayxcv298//rh99tln7fpSXjkWhZFCBeTqIlr3fhMgdYca5brNemiWQwbMOOeWx30NsT9LluNz3s8Ggd4Dln3XCCUXnRFFM9dkACfMIwCV+sEuiy5w7yt69kuXlKeV+7ADd8jYy06QzmsXkHXvee8b64Hc137N+inXLOWZ5yE9fLkf85oAsfPZyb2T7/3yIdfAVLQy/gmATm2Plz0sdZtx7IZQngGdN8N3AzofTnHr5KEbv7N18C8E6CwUvw/UpUKbARuZbFw4EjlwS2JleapG8Ug8752ATvDwLsC3GEcJSxRCANA9fvyIHrKri+v26tXrdnJ+KSFEwI0AqTseFLBgIvkuhSGEEAEUclSg4EbcmLfkXHDiNAKHYy6uzsX4vrdqB+u9dsAcPvy3but9vLYm6SVyZHCv7OGZiuAaVY4F6skhR86qXeb7nV5cttPLa1bikr4EbYmqUEahIA1Xjc8iR6U8ovYwzoqHYQhTH8TEdpBbeRZW+LMSHcBMQIrfW12yOlnCRh66cb0BZrT3nO+zDBV7nAmGRroCuPRchCQvQAq+tKq7Yo61NAB2yDWFohVCfi/nIpWNBazPSM4t3ksvTgIK5odW0v4MNPKaqbwMHFPQp+eJYwwPXXo6wdRPrxwMg+LVsgdOntMRdsXnmCdH2apWegR3CKEC4BVNCccNNv5dUQkZeGDM8DQldRB7Npe3kGG3EplMiL9GVS16+I4k9jSbDRITmOUe7CEvF6yV8qQXPTzQ89p4bpeKzUVwo6inTA4JiwKds3LM/ZHGiSVdelV4DhPY9UKJZesvA7qxD0cnk7sAHc9+9BK1znHum/fOfCYSYKgiFtXHjdWRfJ5ic6ABiTyvm5t2cnHWvv7yK4K5F8+eK/erADm6+VxfX/C/o2MY2WsVI9CSKC8j12cU96TBlHt9aezN5PpF51OGdwfRQeJsWYjrQ7Zf7qqyGnNCuncYnuUYsrcVgM4h15Q/2DMXeM4eOh4eUOYjA8LeIAKBlYeHcrdtwEDgve/+vlH4ZO/ktjXxPse//pyfsdOPTOFU701erwArOkUsXg/94GfG+7jPLw/oJqWDgTjpT4tXlouxWKXFOQp6U0nYvsyw1rYFbmcIU54oSpxKKyWgsdU5nNI9XyxCOh1E3ZkHh+tYyf20fqu3R5yvVE4AQQ12goTET/1R7pL6CpqsU9fa7llbWsYSd6RmqZosf7cidOG50TujeAXjF/EthRGjSCMxG59FpZHzcNxbUvdXPpDXgoquNrOFfHp0/F4qDgMgcSnJhc9KO4wF1unNhgAOFu7evrx8e/Qmbdjz0kSVuDaUnROCL4vUEnN5cXkhj9c1PCMqdPCh12zokFtx+317dRJkWJl5/hO0WGj4PVuI3QsTAsNzkUI294+t4hSCHtf8nbROrWj6/oj8RVMuWME5dKuIE8r/pf67YKwm9L6WfeEdiKG9nKaP6wCAQ09aAALvjbSCl3NfKzDRgyz39zKU6/lM8Iir2BuUhlXOn+/rseQ4vMa+Zq65X1uEsONY4rw419P7gyFi9F4qvi90tICvjiCk8uqo7KtXMCpf9wqs2RuJMcBD50KI/nqdO8hneG3Up7MKkKprhPcS+iJvqv9ojn/bXk0F19ecZ2VZ8OM5ZeXfreR0gCwpvVsh//LQkc+rQm0GHPOeyNdz3+f+9vlMmWtA1fddpQR0Unn8HXlfdnOjb6vHAO8V2qAloHNRhQFdFqfkHlv8Th4zePvQtmvFqALntcAszhlId//617+2v3z8STu/OGMkRIDtpl2h8871VTs7P+H6Pn78sEjfr8trVR55emrRxQwtu0SdIoCl6l1HKTwnS2A30koS/OX+8OfxGihUfP5t2ErmygPXZUOFXNElAs+4aqPAjOsJcb+nVo85Z7m+CzlNL+WluAWQvmPZRK5P7Tm2GGdxGrywKgZhviRpacSzZ3Vq+ern9NxsA2veX95bt2RD8dXhdXbKgR67uWkf3rz91+TQ5YFInhUfalvht4RsURzkAxtIbBPaeR8BEJMpOovPuXMGc0osNqBzBdBigu8EdLZN/zPVrFszCuv2HnN5cZpc5KlMnBc3P/f2/L0oBFlwQC3L5G9fK18ZQYKRDZmAMEK55j9pogSxV+oK1aadkLRyF9AxAWA7AJsUlwQ9wgcUruWO9oi2KUzMjwVxHlgdrMonoXGsSjCGuJSc1W52qrUNT6VIe6nIaeVNeTfMMVKXcr2HKkxUBS69xzrIw6PlMc97PQVNHvp8xvR2zN+3AsiQzHydGdBZ6Nxe8+V4816+hhLT65s96qZ50+cNaonGVKfHeRLfXF9D5oYVl1fQA3Ds9MAqTA0hlnkut8565BIa9KSiuGtfW3imEkrg7XXh9zfV3zUauRs4z6DA65FhGa9HesRS0KeS47pDUZdBk72uDTjF3r+SR7l6caKqFYoMPwBzPbmdfVmraCIqUg931ZbJZ0YFEg69b9i6T10QYJDIexcpaPIYxv72fKWxkopY52k+I6ZIknexg71obebXxP+3PItdLtK7X4AmPBu5H3JPdP1THuHc50s5W1onwrFd6RZNETCPc+dETaLDYS2BNl+F8xSe7cS8+pxTEeht3ZLj59dSptnMBuTmCauOE9gXADkvXrxgx4evvvqqnV5c8J6Xlxc0TM9PT2icXp6fE5Bgnzx58qhocEbqkEOjAhPXagyA6AVzNtE32oQb44T5TGS+quczU1f8jTSc8HuCZq2tZnJU0NaTbzZsrwhQl+0HvcYkaCmi4dk77HPn/co2ttfo9qNWpaRnJ59OrWJ3CkmOKadYZ4Pj30XqisLM837zPTwGOwUSuOV4/Pz29vVQND3PSEUSZ93bV/+ioogUpmwAXD9MlKacHgvkyeADRvGCX3c10g8J8d0GdDOAWubHwQ2eB5kT+52VqnMBRT7pXb//MO+iwZq5yGAlW0huEzbLu23z5AkgansOiziByvYRj++xkpibWJ4BXQvEpSMXrF8P7nonwQPUIU8OVY7rApAy+QuwqYqPh2nROH5QVdBTdUf4G/NhJemwkMEKPRmdYLKekLUVAh5IHCe4291pFxtUwsr65/5CUi2a3levy74HWXY+cne65c38EN1vAVoK5M0WWII1C6HZ67AN0GEcEApuoZbALb1/FsaztWjX/axoh0JTiPSun9x/nFuTXS6IclXJSwV9g/lwLs5os0MfbDC724SxcEMeGJPbHULz8k2ttDCGFJLbPCsJ3OxB8/PRaCjvt8GNx5Drcg3m//IMzWcwlbD3idfO97aA9t9etxwPQVopda5fAQNXoiZAhCcO7ZPU5WT0WWZYlMAIHjYBJBgfmGt839fC/V04YW9Ieu/UiUQHvYNIGkwjLK8OEqLKSKCa851gOfeUFT/2Giugo4qcezYBrSsECaqHt8ZzzM+7mhTclt4rUVmYSr0DxCBqnb0pCdI5h0F63vdOFTygu4Dy5kRJQ1VPzraScfU5vIZiI3h8QN2Ea2rv6oruazufWe8pj8P7kyAOBhFyzZinu2kXV5ft22+/bX/84x8J6vSaijb43/UlPWFXVxeUfVhzhFqR27xGUVcvqRhNATjO8kqRg/X6ph3s71cLyFFAkWfK+9qkwx6zow4jejLkpc+En3+AHveA1j7zeX39GjnKAMgwRCQvOhdd6Zg5Lzf3oOeTnYHYhxd5hZcNnmen8SjVRXQ1g9pJYA5pDUirocy/vKARNeSoZGjK/VlubNuH+VqXhUUPxDSj8sD+y6pcU8C5J13vKMBE8fKYRaWJJv0u8HO3ssmNr9/5/wvdJMSvI49F/Gk//l54pb73QpHDF4eG3o7FdweI0gZKj2Lez7/PY/i+0Cyur+TXueG1ZsZlE8jRqVAtwJlivzWnw0MjUkxbUtr0yFHjqJlYW7SY1We+4jfFOKCxKK9h1RUYc4lc8FBzwyhFeWLSm2EFnl4BHvjyYAgTALjJm8Z+izXhBpHKpDCZLDfGQsHYiuz7q+aPGLfscHMeJQjzPp4PeZ6JbWDAn09leAtIlQL0Z3hiIrQ4KyQLB7++zWOncZWNWs/m3si8T7Giqu1XsS3yF+Xv8P58aAuzTPIdidXy4akKTRV0akBthknmJ5IbSnvbyt69P3M+8/k9Bwmets1bgirPy0JOTXle2idF21MGxLymHdiXkjSwT0CXe3TburuqFcpErbYQWoTnV3s/PX8Acu4fPBTToBBRvl2FJoOyJEEbvHv4SZBHwIYuSiz4URpCGhoLkEcAKrmW53D2iCRYs6jzfOHsqwI78uEK0KWxor2FMY1cp+ExLmMT3tziLDRw8HXzTM2K1GNKg2gGF/kdvwc6JD4H9UjlmEqxKPWiy3XzoXJ0lQY0Km47bxvkXoFBG6Pz/u3zJwFboVvQ+1y39+/etc8+/5xhVoE2jQ/nDEDl8uK8nZ6eVGRBmAXAcn9/3R4+eiASaQYcKivdQS6efR1rFU1IPqYs8T4XAFq280ovnNc9K0h9BvFd97XGc2sNJbfTaGPqzGbDClf+jl6+kCGkWVLuMr3TXQ4tez97v+b+0fhL+1URHQC2AZkMieoTX2lFTAW52TCdoYEVIIiQc5/7WVPm5t7283sO7an0NdJLRyN3s2kv3/wX8NCNDS5CWJPSZuXlbYW4QDvf6T3oCndKkr9dfVqu7gB0WdU53/H236rW+3E/Cj390B+GIXvoQN/KpHVutK0exO8bm0AU5yqEseeO59XvMsShcO01+ozygBjYSUFrmOaEKm1gPrfiMuvCG/IHh06uMN4HdCXAX/vgo0LiNQGFXPwaRoGDqLJKBTGDrZwz5QwiNGpXOe7nMLvuz2o+en2uF/kvhCZlDVlhdkGOLhZTQu98KIcgHmueIQwLxPTQONcugWtaeMNiHXlf6ZFK8DALUVzHghb/zqCxr3+FSG+B2DhTvie9IhSc4ifZXN0wBFi8qZUmoLY8FNAInRQzOuY2yYK5JYDDS4kgKZpzGjmJfr4EcV4Hj9d7LectDYAEcylrEjznfXxeDejwtz1a+X2vY3qr7A21cp7Xqs+jQSA9A62tq+KVCeE4F3LFDLJTeNrKW8jQUlWm5vqbEDjvbWVrAOciiKVnDkAD9xI1iOfOHjick+GNA32XIy1Duvuc5N7Oa3nedAaGB9B7EGtBTr6F958mX4Xv7fmKfFWKJRV/oBdprnNe1/t+zmtNuZweSW3tZZJ/X8dryVp46JRuIO+Vu6dwSOj4VZ/jfmZlbBdrdTYqhFdFAx5Lygu/5n3NLoGVx31yetrevX9LIPf5558TzBnQ4lMIJ56fnzEUu2HLSlMxKTR/eLjfHjwE4btCegzd8zwqxMp7MjTr/tPD++QxGtzhftgfGSKdQWmeWZ87P1d+Vr9L33BPFPWM9w869BAkXStlB3sGMgnrD5CVBMv+ToL2BHQwLEiTQuYpeVyVzDDl4dWYAPAuwCOIKNV6r60A6GqRLIvs1U3j2uuYnsZtsjjBXxonnocX/1pAZyDQneECdGEJu8Ly+wFdAYiJfmNQaIyiR3tiFpukn9z0bEnx/1BKD/hzfvwP5sBLjt+3efeGUKSLt7xiiypOJ/X3PCWFJvUZ+Zr0k36/vNcAZR6PrN/yvjGMht8FhJwDdckQjHJ73OuUn2NnKldviheL9DJu0F3ccRR8ZV27nZNEUuUm4Sobeeko6Jm7U14hmYYLEGLhome1219eR1egKlEOY5Jlz7RKNNQ2Q3sw3rO+FkKhBDKFSGfIj8pO9SrSDC+4+tSI3VZhD3G7Ai2UU343QVruqVkhpUDnXAbthed6Pvi+jxWSBcsM6Pw5ri9bfC0pVfpaLrooyNGAIla+z5DRLj11IvpOq1gWP/gCmdiLk2bDwV6/Un4Wwqj4subL9mI5D8v5X+Yf+XMJHvI5/My1kHqGEhhU6D57VdWZ8orAodbfvzOZobwTuTfz/rjX7AVayLvqJwlFCqVKGovIH6WnrM4nQp1UCpjnHVWrUsKUZ4JFEUUW7L2EzxigGbQY3NkLB4MHgA4Ky/ssgSJbQgVdjwk4PB/4rD2kBpN9Lab8ML0+DJ4BAEW7IcA3+hgnoMu1lLe4ZFzw0OUe8F6hTCFLQbW0m4zmPIOpaO0dTeDRSZbZ+gv5VNedRB90QAyHl6xhEYFbEbI1YVG3kP+vZIlIG3vObkpwngGJOoVKGWa+aWdnp+2rr79uf/v4b+358+eMRIjcWDni+P3s9KSdnZ4qIlWGgbyviI6ASuqYgA5gHfO0C0OWXndJMaZKFYXJ3LElQffCY1oTOetzf94yKM9wft9AT62+RvUoLuswKihLCBxv9sR6sKdc60uwAaDyu/ZbgkbnPOs1RaTozOm5oNfthp2FGqvA2Rqs2AW4vlxT5Wuing+4ehcFR6BqCQ8m5Qs9BsuQMtelU6cMD+BCHk1E2/6Ozy4Iop+//Zd56KouBsmEFaf+YaAtj9Z3/85DtgUgOdfuNsXID7/2933yx3n2xtXmPEBu7J5pvrwrvANC+zrs+OwVmggXiNOzS6DBAhueNF/nLo68QbLs8VCoMt9GIAgNjAlT9o5kgaaTkd6tAWywDhT2xTOR65zAZf49D1x6OubfvbFTiOiZLytpvUIyyL8E2Cgmd3ze+XX+biqKBEe23NPitPKzILGXzx5TWalF88GwkElapWrysBp0WVnNwMwK0c9qRZtzhPds4d0lMPtaVO5MWsx4jhlY+H7IeWOI+hb7/JQrwy4eMI6ldixsUmBZ+fGZ4EWCPmGuy+DYg8dukfdSW9ZCz+s1e7dm5XHXnprn2fOWQlVe6UEuyrFCXhEsLZPwvZYGFH3+K+3AeyX3aq7/7PlMgFXEDPS+yY8eRKgk+l21G3cIgGfA3SFqjPSclSfF+VgsmijSYCrryiv1HsJr8NQND6eaufvsJZjzs3rMlaakjhVluOC66R3q+6JyIVOBa23GvWallnuK7xX9kvdmH1sxbbCqkV4a/dCsKM9Of+4SYH5d15D29fN5b+UezHH3tS3gpJQreHUu6YGD1+vqqlqTrVQ9CXB+g3y58DhRa8m9LRDsKllL8CIf55zagON8IXdLBQH/+PxzFj+8ff9exijHYU8TGsVftpP3J+yq4Hmz58j9nx88vNeOjo6qyl9FD/bmp3ziSCtXNs/2HA1I7eU59Nr6utu+k/OeHnfoofSSWn4h5ErZc6OexjAW8R/XB52ji98wZb3ShlSMBfYI+Ucw0crDM7US1kQm0vixTMUrHEMZdTCoUKjA/XazafswvFhNjLSSSGIKoz6f33OzMF7S2VUyvAO665v28t2bPri7XDeLwf/z/jCgW07Oj71+Hq6fE6D92HFt+/ySGuSHXZHCLT46FAW3bFWjVceEEldmJEeVVHfRbq62gNu7AF1WnDl0AroQNQVXSLbawOwcUMy4lISbC5bctmVliDMJSAX6/FoKZD9yAhkrYc9BKmuBpwE4CLLozYFnAEn4CBGo1REaYOd3fa8EM7k6s6ucMz+1bPGYvB8HQLNTVF4u5wYhL8NjSJDoQ5zXG4pyOak5hhkAWsgk8OkKpzwc6fJP75w/l/+SALg6Ycz3zbFSbLoCddq3S4u4ngWOzeK5yzDqNd0Ay+f1eLeBbt/KgCqfdfkcg97CZ8MgJZWRr9cpcsIjZMWHzxhYd6Ean5MGkec7Afu29fScJmDq4MLh6w1SEHTWuycQV0cFa4UVTdaOWwOQea+iMhXPe7Cn1wC0PHYAPodZ85nwvj+DnCp4sXPsCQhzjvUM8nCsi/iYQLSqVXONiJdDBoyzVXmb0S2jy77p/GWVa35G4lBeE+bCFoFsnhXLFKVfSDYNsKG+3x7vbExs21d87epSuY1l1KDQAHMH4w6J9ACgN5sL5ZhW+y4VsbA+MowmeSFBAmy2BeZIBqCzlxqADcbZm7ev2yef/L198umn7fTsrEio3eVGxRIALCTffftukddmWWtv6/0HxwR0eH0XvGwlN2YjKuWn90caRnle8fsSlGlPYTwp33Oucf00ePA3CNAz5Op1R/gYHHRcyytVgDqVB946YDQYPPNZt4dOwE2tzRi5WSGNRjkfGh/Sf0TPYn0zy7XU17y3/SrYE8V+wJfmfsDREzd13LZ9l3Oo5xJgffX2Zwd0EmgEAb1HKH2OPbw6WzkpnP37rYNab8wP+8PDo6FtfqZfR5ht3MDP4aTy/Fu6cAtBa1ZdVUWwls+JxxLyEqR7VRUKoXFNS4zgpsFDJ+E0ij4ccu07rga6LadPa7gCiW+R6yJkeVP0I0r1rVZbZRH74HegtqikNVAcgM7CXHJ4KPMZuN21F24fAl9bLnIeAoS/gvzZ4TCvUCrWFNgJWvqalVXqg31DL5b/00k2r6Ka3jtaiPeKlmMCALMgG0J22QdxnqP5nORc+LNdedX82iq2cJtB3eL5K/HcgCMtdVyX4YcCFlm0kJa4xzELsl6RGaFpWtSRq5jPNyvYBFh37Z1UFgM0jJSDeb8ZEC+Etb0hIYzn8OGtcVZ7uuH9WHr25j07gz3uWVCLlFeAFd/VWo8cfjjzphyBB708YriOxwawpubqRThcHSTwt0GfP4vxOASb525vb9UbvntP+t8ZIJlbkLLMBUvOjc12ZlZoRU2Uch+GD4xHe8atI3Kd+n0rhy7XnutdYWcW21TxyLLSfPSaVUpBgjnZE85H9v1ng2E2xri3nLpR4KxKfcrrQw6A1jbn9Jzx89XNQdy9G2WEFM0PQ/wFRLkXa069P8Ehh1Fenp21p8++bX/+69/a06ffynPFvDxJZjNJ4HJo2wXg8/7d+06S3GV0IRnsBwA6dM9hLmXRk3geZlCW65LGdarWLHjICEPOe8qLPOcen71w2huDzoR6DcTDl5f0UFImkcq0yJXxL+XxMke8OzyKkHlEtapYjgbZkBPQeeRWmBoIpNyG940/0ZqQZ69YEghqTYFVxM/WIZ6jGROl/sk9xzaXqJJmKtOqvdrWy3V3d3eTrsy7ANcPw0FV4chE+kqk7On1Swv8LkU932dWEvn+fxVAZ2B211hHzahpOgauvw0ENU/4jkOgCejkLq78LTiETbS7K88A3Ort5qpdM/FVIGOAOm9Yir07AZ0A+aBwwTioKPYORKpYgI5AnVbRsGytTEHC6oM5K75UHglA5t9zrbdtes83D+qOvBFW4P7dIdJtuWU5rtyP24CJx2ZPxfX1yDHTc9a5nrjyuJZ16NPy9BxYyOBvC75ZWfnvbfvL10mgM4Bmga8SBD7ntpw9thlYKtdw9PX0/UkmSlJLuu86C/tC6EROoceUAsr3ZDjQ9A7IJQousBz/7bGN6joDolz3nKMZQM3rPb+ff8MSNohgL8mJmNhrmSBQldqjUhOfGYUEA6RjnZV8XZV58ezpBUwjqee3BbF2H9/urs6nq4zrPB4fHEo+VD6rwZvv62eyd87PT/b81aZf0zJm27MoZCc9SF9+VTk7zyo9POYUzHWTgh9hYK99KvglwBtznPKierP3KEXuIXxu4fWpkOsSoOmZ/TOftRkA9r1UOVWElNUCTIBabe+QvrC7uuoFApSP1c2BpLxYG1bD3rBgCM/BgoTiYbSHDlsEVapnZyft6y+/aH/961/au9Mzeo9Acsu8OIIKeZM8ZwBz+O/05HRRXORz6CroR48fsHsP1maPHtdxzlIOpzxz5WXOo9fNnjjvy/SQW/4MwDZ6RPeq3Gu0JVyXV1G0Ngn08DvAHPUdtl9Va/tsaY+VtyEeQIb+qCRe6qJySPU8YoROBR5TlyUgZq4eAWSxQ/gMZgWwuy+ZCWDyUm/bcz5zctDI88zseKSn4Ml2d9qbbTx0h4eHGx9kT7BvkIJ/XtTtf6saUtWZA9DRYxIod1s4chbc+ZD/VYAbBUhZz9sA6Q8JA89z4Wv6em4qvWjJJZhSU6JNJ2E2DgJc/BLYSiA5P0cCLCw6WW+i2TKgSzLkbfFS2nkLa4U33Dts6/VBW1FgAEyKlf6GNCATeW7kqWR4NA92WvsWBJl7c5dy3rb30PdV1xhWlsHlHBqYAQZnN5Jn8/opoPIgk5coGVa1IqNYhFpuSR+Te9y/GyD62vn8qcisfFOxJADJMF+O0/exR87CKb0Xt+aziiJSGfNelTMHOhnmKo1Dqh1aoMcCvu9pg6MCtxgTkpVRIIEw1BWKVAL4zmDX45jHk4An91+CLI9rFsheu8UcsrLaFndVYAdNTgdMW4pbeB8yyA/6jZxXC+gEFrheArXch/QuGyx0T7DOGIsloiAGr42Q66rtH0gRonsE3jtY74c3ebT64pGuIokErAB0o+XXIFPOe+beh+HIfRxt47atGcPzNSnL7zuf5WkAACAASURBVJcjwP2Zax/ho95Lfb3KezyfE+dxSi4OWo3cCz5PNlYWQKSqRb1m/bP1Aq7jtbNXiveqHDrQluhsXlXIDmMHWBOgw4+VssBukdOy8hvGjQomAOh6KL0AH7xT+O/tm1ft44//0r79+isCu4uS6cyZ3lyRO20fvINI1r9SqBWgBxWvzOfaeka1B5589IghVxLmgnuTcnR7Jb1lUIKOlD/+XsoDz5/P0BJMj77VOcd5f+dZ4n3z2uHZsM/5X7XEY8FIZx+oaGE8B+dg12ulxU0jQs6S0Wd7vXO7hVnKEubNuVglivZ43YrUIEeYhX6oWC/xAo+tCg+3VGuHnEz5hd+dI4jLvN/WKeLevXsEdEsEra/BtlNip3hl4PUZP50xqr+0oB4p0JHeKW/qzg2TXqigRBjgJjhftlaEpsj8eX7PsSaY+yHgbduIHCb5oSB1gF+5kfOHlBzMsanw686a7N2gG0C10uXVuZJ0CaaRz4D1y1y6pYt5+wy6wwTuARsSu22nHRwcqKE29gjJY4v3rXIWdnfUHcLhR7a5KcsiwYyFtg9/Km08mUN6nYPO3VXoQdTBU45fudgnfLpNgFhY58FMIdSVwpT7sAR9AtOklChhru9BAS47eqRSwjUMqny9VJS5BhaYs1Ka18mgIIWkBayFb3rncF0Ie98fyoK5X+RZWpbo47MuJjGgI5gj/9KNvHQFYnLeOmCcupsgp2URCqs5896e58L311xrzhfelpqM2cDy3Hld0zjIcSbw8NqkkHclpOc8geC8j8bYzX81Kr29v31tKzgDMV+/e5LdhYR8f7pOEvcmAPN3Dc4O3Ki992RVJwjPoY0Ie0+sVBhuozcSZ1myJUOhs/eQz8IFEY1JGiB5nvLcbHarirw8KNnD1QB3Xqtcd3r+qyqety55wL1Yz4v7OXzr13MfUI5XNaIrHCHPl+dbs4rnszHUPegArhClzLSAXrwk1UWGGSVzpVfXkabsM3oFjxP56ECfj5w6tANr7aYKX1hZWWDx+uKiPf/6y/bnv/y5PX3+jOFFVsxei3JEbajQ2k0Vq5DFF5VfBtDjdfe8WibidTzz4cFBe/DgHntb46LmhfS+8rqYB86OHhoXvdpZci33MX6HB83nqnOpBWDxOYU88hrlWdaYRycRyzHwzL17/77aURZ5C3P2BkDTeikXLp85AVzOyThj7l4DI0W5M/Oc3VwiT11y8LIMrzzjngtev+foGTMV/2b1YPY9AOwV/RjGchqcviZTuFY723Pojo+PO0owsFMYH5UymCBZGdzUASi2eaqoPCLEOgOQrAb179tyz/pG+o5r9Z3zM/+yDdBx4/2CAFNjGB4wPzKi87YoXP3F5vVo57MHYQzFDf6hUwE6riEOjpdc+V3f/VMWy6LaB8pfeS976HfKht/wwkJAiINshyHQqsgtIaM8lRKUwQqfHp08zAxHFEBjSK64Q33Iq8lngahlNZsPaiqZ2epOpZPC2Ac+37fws0DZbCQ8JayWFDYJxGYwNgurzC9Jr0WCzVRUCdoMbFIhGyh4TXFNgzd74FPYCPA5KV3kzmmBWybwHqBDcBQDSrMEWQo7KsEIN+islNUc1qg/Z2Gf65TPtc0rknOT82vlMu/nGST6721zPM9pPpt/H3JyyVG1AODqOSJQMHWXyGfNMLsV5zx/+ZkMl6aixjP5vf3alw6l4pnmXDm8ZxCWayGldNP21jKUck/OoJT3wxkvT+N81rwOXSnhrDCG2N+JNmPLVfN3cs41ThVqwZDgXg+viMfn/e2cowWg3FK57eef553XmfhMvWd22YtOOcrwaJqyZD47NIaKhyeBqjzSQGaip4HpWgxLnAjc+/LyipQkX37+Wfv8k4/bm7dvVDHJ3OhNW10DUEnOY83gXIKMPz87Y7GAiw/yjPhZLdtgYAHYP3x4vx3s78H5vqVgZOQ5bzubXV+XZ8zzbZCWMiFX2ekws1cu9QE+r/y5oTfwPfDMfTg5qfxBe8Nu58ka3Kf89hhS9s571WtFLD4buRZqWKcoChP0XBZA+OzNMouOChjCcADQ06uxZ3tLz0PqspT/L7cVRcBD58XFhy301Zcu2f9rQr8j5GhAl8BtFq7597bw43d9/ud6bwZt3fJ27Ps/DeC+DzSNMOrdHrxqRxWTwA1EsMQj0wUwPGk4pHt7sppQeYVGzPDQoYWYQJw+//18evY2gKMPYLDAZb8fEqj32v7+EQmCryhkAPIqhcFdGoKTLL0LM/BK5Wv/IdbDHQWYJQJ+p13QLEg5AERm+7i0aixgZ0E2g7ZURv0wl0colcooJgCYG54PnRVZggvFvqWqz+fN4zSomYFHCuJUpv4c1tZCCcrZAjxBo5WDBKPGZw+Zn9MFHEqV2F6JzDmI0ALzgMITOQNV5Et1clWHwAKg+9k877N179c9NwY789zdBcr8OXujvIazws3953saGHnPpCLOdZi/uwA0Bei27YV8hgR79s5hLtDWLa/vY+/noTdNA1SivfP8Wmv77OE60jHwnayCtcI1qEtlpvHIg+VOE2lQGPR0bx5k443ynRL8zuCI14ARAODSeRlF85Nr5GsYnOc+0b6vcFgBOezBBJ2UFdWKic81tRPLtZzPice8kBlbqtyppKl5HY4T75u8cktQwTNKb+cIrVEpQ3Ygi+ES3GXqUCBANxL+X7161T799NP2xeefteuLc/GlgWPtEj1Hd9o+e+vqfgCWkD8nHz60i/MLesa2hUFzHxHkICR/sG6PHj2iJ3FU5I+CnpyzPG+zIe75zNy4BCX+rl/bBuhmY0uySjl0Po/4/sXlZftwcsZ5BzjSHqh8zt5PehiX26IYKRO26QPeT9boggBd1cebdmmPZIVOvW+y2MEyegZ0lss4C7gegDhtneKh5NMGoXrKIlwL1339/l2PR/Vf9vf3N76ZEwy16E6810TNHqnv66U6hySzcOCX9G7NIPAuz+DPO6ZtgE5plPpxzto82vxb7tq7wKZadPly4p2CUoBwhqscgA5VsAB0o2oHa/tDukr4whnyjTY93HgAdcdtb++AAAvE3TQZyeujPSQP3u2q2gR4VnbagVW95gbt5U1ieBBJsDGcFM59jmrj81pTS6xUPj4s+NeH0eNIobgcO4SIKo4hbJTjoR6rVnYO+yQgnAGIrdM+wyZjnkKL+T2Pw0IoQWQ+g+chE42df7IU0hIHBnQ5Fs/rDC75/aou3EZb46R4mg0VdaCyndj/c468Tr5/grxtQCqFXApkv57KxADBn9v2XDPATo/fPOeStwrTWQl5z3CsRbS97Znwfo7HzzYrGD+HCW39uf53ef8MGvE+iYSrzReul0DOY8n7e68maOuvkbpkKEnmR0+cfKzEdcu8KddvAXCLkByGGc6u1nZ4AP1ZP3N6JRdnuyFHzIBTuZzz2fG6QDzYQ+K95PHnuUuQn79bMntd8R2uEfNJ1bfVueICg0pnmZU3YWx9F89FGWM6GovsVSXf31y1s/Pz9uzpUxIFf/vtU7X2qo5GZDwBjcbequ2X/MH9kCd3cvKBBRD5k0ZBRiH8GeiH+/eO2fZLOF7r4mee18Xn1fOYgNtgOj1ueQbzO32NSkbn2TMgHABRHrocy+nZeXv/AeFk+oj1ONWVSOS/g9w6QSI+lsaO18VnyOvv77igyPuH34VXjjlwan/pfea967lL+bRYlNqX/XyTU1CEz1gEZf7JzcRUpsmo8Jpu9dCtVisCuuWPeONqu85j0Q2iCvLnBUMqRPi577H1If9pL/5zAN08nG25iNrYAhoQ/HDJc9PDqrk4bzcb5NRlC6/vA3TbJsHdGLQu8qRpG8JbB1C3uw8P4bptmNwtcOem2t7IqVxtraViZk5JCUgkiTOPDikArIobVbg5wgQ5s0W47T1/18LDBzzzlWwRpWLZYXYrBmRewEpyLtmSgi4Pet4vha2vve1ffy4F4rY5HAJQlVf+26EPe+j8PL6GE46TDPqWUgo6nS58C3C7wjDXwblnJJsF2WmBD3R/SMHsZ/O/nvdZKM5r7PfxnOkpyDnd9p0ZBHsOLMCtsPxdXx9/pyKYwUp6S3nNOwCdhbPvm4ZFrpmvb+CXYM7zj/Zg8lDvtF00Be8FGcq3837p3rQwajLc6t+t1Mg/WaWrKo6wglSRRa6fCIVHSM5j2wrIKjyFdA2tUzkNJg7C2cDzWvPepi2ppH3w8nk/z2AT3+uGRZC0pgclz6OVtp+BZ2AKoflc7G4uqtBMoFHrVN0ZCqTgs/KkyjPu63PNwZlZkR9R0YiG4/TD2/bZZ5+1f/zjH+xTis/q3CoPer2H7gfq0Qvpy/DjxWV7/14h1vlnBnQpN/T7pt07PmyPHpeHTg6pBYDyvsjxm5zb5wLvpWeUoeaKGnRwNPF5+qz5X/dnTdkjoOxgJsaFIohNOzu/oIeOxHNlLPCzmysa1i6OExG/vLa5J30OPT8J8HP9DehyTNxXWzyxd8mb2Zi4jbeCCYG9kcV9h6ImVUCLkiVlIn7fCugWPuI+IlyyqEfuyBVLMHFrF/0TX/il7nP3kGew+1Me7vvahDn8+V3XnrL95a/TIpNIxJ4vEp6U90jCF5Wp2Bgokri5dtjVYd4fC+iGN8cVuc4VsrBgmGN3v63399vO+qDt7CF8hJCLePOYhM+QTuUZrcSCzjBeeT0ovNEmqsIYyi1QYQbzRvnd8nKyPZgATAoVK54ZXCnJVlafDn4qJHNUjSRpXheu/eubtkYVGeVLha2LpBRVwRn2tSJ2eNPAIEFBHuwUNvl6grg5hOK/Z1AzH3yDVLXQMeO6w+6CHxTiZXcoVFp5omxn6163DjEpzAcpgYDHTc1h7l4COniMSji5cs+AzvMyK4tZKc/A0oAilfwM4qxIF0Bg4jpMsO9xO9SaCmBWLgPQlIfORMDhLZNCENhKBZpjT6+e1zE9gp6X/D6+kyCNxKUADSxIkOGLFAwcDYMyh2MZJoqigXzW/J1AEAYhw+mgeMAIiteuA72oPuX+kCTy2KwQ8xkkp6qLYHlblDahTZceSz9zris9WkwvqbmtPZceurwvvstjOvWCNfjPM+/9gvfSOODvzv8sw6G0attpIsdlGlzlKCICMraZUkMItntoVk3j5bVG54jaIDvq+vP06dP22ad/b1988YWiKuxHqz0Erys8T/Co7bGbGMa2aejh+v79u04EPp997+0ZuHgvgAT5wb1j8tBVpL2HOPEZyyXOZ40391Hez2carxngyakwCqEsfzz/BtcOEfu7uW56zblpCDnDi3nRzs6vOP/22CpnG1Wsymn0NXzWvD+8zvZ0515IGebnTa9un09tjK1RIt/Xc9ONAB6mjVqUEeyjXZm8t4i/U+6UEYGohqvGSe/EIjThCIPcN9tCruhW5kH+Zzxh/4qQ6l0eKh3mfwYQkzBbrFqu+L/kd1edOsNsyyCqub07PIjexJx0KHGnk7ie6/vy+77vIW+Hi+mrY77Vqu3urdvewWFb7x+J244qXnxm6EZxQ08vBJ8A6qbyX3CIrq+shJRAnJZTKkcenCCm3ebJWlpFI+ybSihBRgeDzPkpzjnnN3BrjWt4XCk8IcRcFeZDmErciiO9Ef8/e++2JNdxZAtGXusCgJTUepvzMA9j3TYPM//SP91zPuDIjtQiRQIECZAgiDtQqMzKGlvLfUWs7bULAKWWRKkzYbCszNw7dlzdl9+lrakSnBMmnwNvrwKdCoRExACsCXqRMrPkV+KoMrEptaMw71iqCXkmd2ZgEaxVgu00xTLO153kzFXEr4KeqjWpc+2f6/w5Ia/3ef+8Xw6qePqtKkmfHxLV8J+U35QzIO2pAbSHr6X2gsQx9cv7WjV1zlj7/ZkUmJ8pDEEzEYAP4E1aOfxOkHbdGkqA+fPwt6pG+JqCIUYtV9GaAFwOtsf8ceUIUtaZJsU1ChqLAJZMStGPERnpgA6/jfmQL2AE7PDUMfFCpJXBuWd+uxQEyfwNePCzCYl1D+qsaf/6O6+1HJJjb8Cn6n0ImEk+lS+OQl1WIIAVDedszdQXceEemQYgwB6gMsH4AU7etR9+eNS++OKP7fHjJ3ymRHVQTAjhTPacWhrMD6s/vH7F90ovdGY0Vs2l0yOtC5b47t3T9tldALolgm0TXNzUugqMaT7h0oM2B20Jnlv3yW1aMPVHlgPtbQeG0VYoAdAO82BCQ3dxEelLrpGJA8B3pADpAJ0a08HfOl9AahZF2CVO6P7oWSdXfbltv1RgKtqj+wSAcR1UKOSSqZXl+mKbZM1hlT5kFRXQmzxHUk44mPZ+vXz5smt5TN0zAJ13/i8Bd3US/qs+CzR+rL0/N6XIfLu/NECn6DlpqGZ6nYkpY68OyZwIn7V0Q6uX1v+PTedHfseqRO4jfzHbfYI6gAiAutOzs7banHJ7R+7aZBiI9DINAogUk0oW5aEYm29wHSRFu/nBGkxnWubHNQMOkHCvpLahog8/IidKYkY6XA4WnLFX/wwR0UpYdZ0YshNoEScxmgpgfIw+/9L6eL+DP4VPJTQdt5kZUmcZpYkykourm8ytmi58zl2K9/Y/tIn8Hgfjzpiq9kp7wAGxmIkIvJ5Z+6vvO+F3rbBp8sioSq64wayGRrymqXHNaYxtqh3jvgkX7hvJpH2dBWwq6NM+0XjZp6zfqvnwPjBAinVfoV0OTYu0cmDKzgz5TGKo0C75b3Na5HDpCL8yAEbXcGmutHYEYHJ3ojAwQIrG7WAgtDcBQpGuxF/cj+tIbE4NmWmBBML9LNZzrrYG6I7zIFOigwq0rb0YTBakLbXdCSZU3QOALvJ/RvlBAA4AughkiOAHpkiBUua6tVevXrZvHt5vf/jD79u7d29jTnpGg6uc013boDJL+vhCmwVfOfjM+RidLmrdfK+79cIB3a9/fa/dOTuJXHUgpAxgSUiZ+0XP0R7Qmnq6EaeHlYbh/upWI39j0VoBQxd2Yx3itKBNgB8YeJSDDvPrQp/ODGkso38HMO1rDu5XfNOYCuQT3DccqPl4XTh12sQx0WYW88mE6pZfkdq6FEpYUSIjap0O+Jn1ffnq1UxQhGvo/MB8OqCTtmeQKTfB/SVoofZBGjlNZN80RVn1ce2cByR8rId/qQbrY+3/3N9lKhUmr6bYXAeZYJQ+QbULmV8wCLb8Mn5uD+r1qlwRh04m2bT5J2zkNYjo2Z62k9M0wxLYUYZNiSm1DYwCi2oFhJ5WVzT21nA81h6gpJ7mkTnC4kDItWs6OE7gOTs9r1UmyC7BCqqtWw9enZuqJfLnVfDn5g1nND4eZ0z43hmgiKbmQUTbJWgFZhHbW4UCb2fCGABmxYit/qWbjh2QOgNR+1Xr5f3TXON9zryjsfs8+jPEuCqo9HVxkFgBsT5X0NcJdHH0H+unhLtgVCF5iJk4AY7xjaCcrmVJLfZt64k2PNWIQJiPE2XCVFUAAIMVLXDOCLJiPuWTuIEPawp6EozUXwdesWdyLJmzwUFd3c8CKfDfQ7JotVW1NBxn5i/slpUEdL5WfobDt09J3MJNnHsK5kfsSmnysnB912jYuXBgUee6nlUJILinn39zx3C6AF8uXIPYf/gvKnEvv09AB8pGVxP40FErlKlKQNP2+/bs6VPWYn348JvUtOG6NBeiXUZAyl84NFQR/BAJdZkEOAUQF34091VT54DKAd2vfnW3AzoUjIMQA4Aj0O/rg+/wH4CS47daqX6utU9dqHXg5X3DGDzFigsFsUbhR4frLq/21NC9e/eua+hoDbkKwOx0U3NT1z3L7vbglclaZ9UHBj5YXj2NR/vJ6Qj+9nGKFqjdXrcatWVLUCDWhGZWuRDlOAOhxB7XM/3soe2fBeg+ncnj0fIRS/8GRZ2kFPpxgDWe5mbUD4HKTwecN0cSWRQ+Fah96nWfPmP/dVcOk8h8m57qJMATVdCUusLJ9uN56D6tt0HYUeomEiAn/aZ2wnV3AGows242p229hSn2pC2v19E3mTaRLBMEjcwwSgMpPUkcltEnMU9k2JNWQodNB0AHTHeBSch3Q7+5r1s9rM5kxGhd2nVm65Ks2pTULwLohMZLQOk5Tgw1pjmtWAVBYrwamwiBAzqMnRosM7lWgOQrLkaM7xCh6kRb12meK1idI3I32k4QXoGW1mUOyPk4dZ2D4/qMOdDkfXUG6OCT65AMS0TbNXQCRjCbOeipAIUVVUy7yf3CSNhp1KgnXtXaql3tMR/versJQYiFwEepwOVJaLNkJkUbrqHDb9DaiWFjv+CzNH8wtbJoO5y1mBIizhyD8G6k8kk/VC/9ZQEIDjjgYhFpGRSwMxLG+vxpjLEWaX7N1EygC3TXMG3KDYEhGawLHVoTgTbfIzofWk9FgrNPeaEDw0CmkSpkTfk6cvF1vrJQEAR1sG2xvKIrCdOSHFDB4ZLVHv73//5dQ2oSnZM4XDtqaaAVhJkV5jeZVV+/fs10JAoeiAjkYPiucdL8+fkftC8F7gQW682y/cu/fN620HamOp465RQK1AbetWfQnzpnaN81blWIwv1uQnTahfvwm/Z/1dDFWscIoKHb7Q8EdMyvyYpFEQxRX+FTupp4THHO4J5gwT3iIXAZgLCwhytKpsVxsCbhyPvna+fXumCDHHMd1Fkn/XouveUWAT+j6wC3Wtb1LRVqfpbJ9cbs3PpFALo4w/ApkQbp01vom62k5eDGzO9+jhn142DvY0EK3vf/Kl+8nz8fH7/jNkCHDTCiHLvKWoCOxZz/cpNrEOHYcCMXniTqkXvJk3MSUjLCAYdn07YnZ22zwf+T0PYzV9U1D9QK1R+Y+RttRl3ExH2cGh0IHoae5PcmANd1Yhpz0XUunTvxc/CF70WU5oBGJaTOjNXmHMgc/ZomR1Z7VXvmzK+CJu+7CJUIEN73+1wXA3QOIB2cqa3Iu9TaJUpClYjECuJ0jzOYKtX6PZXR1N9um2efazE1jUPz5WvlZ8nBnz9PTMuZmAp++7qR0qUpUExc8+L9Vdu4lns0cxQSaDD9xbTuq6+zwFY8a0R0T0xe+RvKCiHykdQAGrqTkcJIoA5B2Zt1BCHoO7SLv8VMpbVhRRhqO8AQYXoNsAKmqns1/3RCp8N+1CJlG/HjhHxpbXC2BRxlinYA7GON68JMrKhh3I/I1uAN0ySuHdjBbwkmNwTloJpN+uVW0K/z4WCtChZ6hp9fnqcsjbik6IkqD0r3EaUWuS8YsQGN145pTpBz7v27t+3B11+3r77+sr1795qars1m2zVQy6z6AEAFDR20v5Fg+IL/p2cpgNwc7ar7VftPe0xzAUD32Wfn7exkm+WpGCKa6z0CVkRzQjMY2kLtRX2WRhmg04VKCbSxp6YVJfAdtVQ0rY6Xr1mkhYrnoXbq+92eiZN5Nlg3Hjwlg1RUiosBb1H3Vy/N3XoxniXeABoXCrFFmHUTUGkX30a3XYvnwrfmhPveygFW7WPX4mVoMdIMMwAiOTRwD83BqZ12oHyLhs4qEk+m1A/kzdxh49I5wDNnBow73Gw6VxZsXANTz7x2bB6wReh3vKYJHifDCtJ686t/2G8EoLVGPg8DEEe+nnhNE2D+3CjXMlEZ5Rb7ka6lekpqLXCAwwU8MlapWmamPsH3SEx8etZOTs6pEbkCAwMx3mcVA2oFlqHFy1x0YhBdCiUDGTmznMk7KAvmEQxLhFCHkuaRZGTRrhMtIzjUhqRkWJI/inA6SHOtgPorpubSnhibE21n8jwbM9oPPbP+zpNg/QtinNFqGTm1342yNj6nzmRD0l20XfpVVRDpY1Af6vxX4OREVkBirv8Oih2wTUBXmRNnGpNx5HVqU+vuTNwZnlOKfk2aR6BBwRZRlRC/rwNK+OaZyTac9xdtsx6+ZhNJ3vakA0TNlRiigBhAhMysAawC+OEMYb0IxFMTiL+lYRBYRHtiytqPfMYK94pehA9paIPCpCrmy3ZCQRVR6wlQda20eh1IwS3CTLqiFX4WtZe1J+DvihdSVUBbFYwuTFQYk2vKbwA2i3JFG9oXfobqWXMGzbksWpF+RtM0hvxwATgB4hBFFACYvI3fY833bff+fXv64w/t/p++ag8f3Oco4NOMyFjlTCO9ybQ+GBtAaQC595mSJOuG9uouwyzoY3IKrT3hgQP4Xeu+PVm3zz5D2a8AkDC5wjUGZT7VptLaKE9tFV58zjTHft6d/qpvCHJAWiuVhpQ/oNYw2gyOFecsBNFLliC9ptnZX1G4Iypv0E+NZ02mzLhSe5fePJhDmexTI8drYGVC4EX6RsqfkKlEsg88K1e4P4Cm048BrlXFKQbg9JDCnAIfrNoOeRuTtaaZNRUmI6lyCmwpyDx/NRsUcRu6cU3bhwDdz0NCnwLoSNh/du658K0ajv7/TKDtY3Pspm7Nw/Qe19hNtZ03cxd97Gn19zliErwzmECoy9MHxvP3SPuaGBAVJk5OTtvy5LSt4Mh9gPwLiRHh3CH1B4GMA+lMFCWHox8B6h0IiGHoOyY+Nqk9xjP2e2gjgqAMZqP6fiFoRFqfwUT9UHvfghlFDiQdar9Pku4c4BEDF5PTZ2kffIxza4I2HbRKunbp+XCVxC+Jjo+jEuJLBNRYBKKeKa2P5h3vlcjrWme6mlu/z/cS1rdGCnufHAjMma69XY3ZmdENAFDmoI7V189Nj1oHX6c6pnhuCjUl0ELtao9oX2vt9FmaDgYMMU9VVolIYKZ+4N01adpval/JhnW92hXgg+VJKXgc6PmY1GYHdMXEq7a19/NQdmblAo23q3MgQBephaShD3Mr6IFrKvy8+xrpmQ7ayMitmos0XOqvC0B9LyYj11l10+EyXXcAxGBWZd5FgrWsob04tN3bi/bou2/bn774oj35/ntqwnANtS8y1zOqGAEUI1H1y5cvqcHTOfb9WoU/H+MQUEfUqcy0rvllSpH1ov32t79qywVcXMAluPjpNoMqEieR6y5z7dxnpgAAIABJREFU3Gl+6jy5ltD3r68H+qi5A0gBUMV3v/71r7lfAdJcUMPcuACB30Dn319eEug6TUHqJJg2KcQAZAkElpRKEzrtaa5K+ir1Q7RtoonTMxLs+3idBlT6qb1XBXzfy74/RUcFyrXPBZqf/bUB3Y3D9DOBWZQC+3M1RpaXrAO7yub+WT8LjOhdmkoDKQmuNAPcOJynvxzQzYEJATo5tAowRTWC4ZDPPcOatCFgMR3EdtM2Z6dtu7kr0T9SnjBNeoRdQgvhLxY1TpNTPQCV0Sr/nNJABeOGBBYtjkMlU5ciXTO3EQFdALR4ZictvUSNM6zbgJfOiw60Eyi/x4mQ+udgVsSn3u+aNDdriEHEYMOkhReIagWLvl8A6PASoJCJy5/v3+l7rUcFa2rbzRBdy2RgrmoxcV8lghV8ifg5TXIC+yEA7SDb95gnU71t7dQ3X1M9i2uapm4BQs27r5333f3AtCc0x4gt1z7z5+I7N4d5kmz87WW6NCdeUQK5yXDQ9ByBq7q/+H2kE+9Af6zxSG7t+xeATPOotfb5kYl0fCdBKFPyI12JaVolPDnY8XbllyvGXMGR5k3Pqxo/tmsRkU4fOB9XAToC0MH0mv7Ji+t2uX/fXr583h7f/6bdv/91e/PqNdUUh/1VwxzDB4+aVeSWW+McHmiWRV8BbuQ7p3MsRu70TXvFx+XnTL/LL9DXEs+Ehg5BEXCXBAhawYSZUa6K+IdmzgGkz7XTBz8reJ6bWgnGEF2fYHq/v+qaR3x39+7ddufOHfoIjv0S5mTNOedhuWLuPfjQae0mdIX5SyM34m1nvK+h+dH1BPaWGiYeLP/R9GlT8FMqEMhhzb1A61BBbV8ngEikW7H7mIM1x6m5dZpaQbFMu7Olv263P/51NHS+6Df/VsSstGvzmsE54Dg1o/530s51MmvTqfEPzV34IsZ8/pdr6PLJ8nfkZjTJSCpjgLrlYtOfr/JxigqLcP1VRv0s2mp7t52cnbX1ZhPVZwn+IEeGdkz+P/j+QL+ISOkSfhMZpGHZ23WIRBidGKqt8R20HPA5iiztKoHEgwcnaMtyPwjKyIWkPeoSrWs7HKQ48HIihe/FjMW4XDLWgkvi4zxYPi4RF5cM8be0Jvz9amgEnIhojhwYANC5hC+COSedVyI3B0oFwkTM6rpU+uDn3jVk2gu3aQU1Ls1hPzEGDOp37lfmgLPOkRNm/S3g5aC8jwVpLMi8hxlGwEnXO1glA2akY+wt38OLq2uab9UnmcY0r9LSaV9QI5NRij6XykWn5zIIIjVGLjj4WPWMSDDNXyZace3jyX7GmNPZHu2iPxUsaL+Tl2bKF/YhfbPhPxfJxocW3oWnCvBECatmqe7PCpaUOollvmai53vgREaaQsMF8ytM1bvL94y6/P7xo3b/66/bD989avvLS9KQADUo/RVa0HVWukD6F/RRUazQzAl8+V7Bd+5vpvH6vlR//Yzo3Gvd8I7fBehQ/5eBG8iOt1q2s/OznuvNz6f3pZ5PfHa/Vdw3oTXpvxlAtbXnz190MybaPTs7a+fn5xP/O62zNOzwoXt78W5S4oxj0v4zpx/vn+8LzQ+iS/t4zGVBzyT9VUZAOm+n/c/AF597IwNC8qo84+oHgi0YoS1NAiNrAnxSHZXt6Lz6mjoN0u8v3rw2VcIY7S3o5+8F6Nw58ueYen/J0ahzW/9v9d1IROwRxOPpf7mGTjl2dBAIIHKrVfC9aNsJoOO1MpOmD4Oie1rbhK/Met1Ozu+01QbS46a1dITVweQzlpDmwseA/5Ebb6ZYdpV8fBUiOSsAI/JORXTtCMIIx3C8IFkzm76FlMffwdjcvFoBgMCVMzy2mcTOGZXa93dnqmp7AMo4ylWi03V4hv7rmQvMsY2j3u/g4qB4/+Kbp3Vw6b/OjeZZxKgCPP3u4NABjObLAa1rKm6bI58vB7s+zyLq9USqTdem+TWuPXOCKyDu66P9IdeHyqylzfA2x/jgFzcAnQAMCsR3YGU54ySceNoT19pVrV5tI3LahVlT6+/71UEB1OpwjKBWB4yJQhe4UyQiFkjt+yr9g3zPOmj0fRF/yyUgfKKgSuriqpm8bttPnltM+7QC+yoE+V6V/5OuEZjSPkaUK8E/NYegC9ft1fNn7ftvH7av/vjH9uL5C2r4lFWBOejoj3jNe2JfxLkEmIPmSa4Rcxyinm1fH9/HVYiR0FjX8+z8hBo6BKCRai43tH5c7lDabAS2+bmdE+QqDREI9H6oDYwL5tZ37y66XyOALnIinp6eEuj7eVbfcR/Slrx5+9YifQMjIC1PfVX6qN+l4YI/Z4/MLVkvtJ9WV/DDg583AjL2Uc0o1HKRggTuP6mNrGujvc99i32SJcNUNozJsAkIQxWhs+N7WfxC7043/uoaunnAMLctb37HexHV+GebXD/tOf/9rvLKEnOj/8sAHfY2/EYmL6jXrWB3920kJT6ZALrQFtJDPx2sw1mVBcyYhy7KReNArTfbdnJ+r622ZxMHZ272FRKrRZQ1o2JZY3U4rU+BChhk6hXSjyKYJ0wgqJ8XUYwRsS2/zDClhMZkmIyVF4/OtOnfJ4bn0uwc6BIBcCLrAGQOKDmRnSNgek4FL2ASInAyffBZbTPxR9QzBQocgF4jtUFqAcXg8XvVJOo3l+zVrt6lpfL2KyhTfwVs3CTs4NHb9vlT2zInqj8OFKXxmICUTMEgQCMAoPXEtWIK6puDBPyt3x0U8hoTRlyDIsDl7Thhh69TZxCZo26V+e0wZoE3CQZox7Vd0s5pbSR0OOAav6HCi1dryOjVBFDqd6wBmFJUP4h9HFxg0U47U3YNJCII9VlrpT64UKO9rQCmnmaHgRUjN5fvNbXT25upGOH7Y+5MuoaJbed+195xTT7mGH6MeF3tL9t+uaeJ9es//L49+OLLttxdtcPuEouTmiuSOQImakHhR8fI8x2B3OXufbvaD+3j5Ox1rc40MErjd1qgPef73c+SaAi+u3P3rH3++d22XS/ayWbbtuvT9vrN68hcYBosnXEXuDSXOgN6nvaj/P90ncAw2gWgw/9f/epXk7QtmAdo6nzvO4h+v9/R5Cq6I9oJ4KXyWZoLjbnS1E67cm3pZrIeArrOOdreXIW6gZGnyZcu9zsG92yhHd8fWMJNpelEiybPlhkUABL+lVZ9ZM08rMgiEIAa2udKB9GmC7Ia30cAnSoQdC1e5Rcf+OyM7+ekBPkZjzhe+mfMAHF/KqFvM0P/eT6LVSJz4qwNqIOjOGoyupZRa6m+ztzBESl3i7qc7aUEtWaN2PO2oSR30hqy30NHgBo8CoxgdBNU2xFUEcQhgBn6UB3kRTzE3J0BRSqeaR3DOPCRWZyvPKCRnmKcnzFH0h5LYzFKselZDhZ0nxMWJ65OxP2gO9hyIsB2sqQNfJhANPbXe5a12q7vxHzk/F9n/UlndurHPrpNJoc0GChlQx8lRIWl6Ukl2LRZK3ECMyNTKGkt5ja3gw0HVSKazlDq/Q7avC8+L76HBegqYN4y2/91Ly3n7cJ8SMLdI0IHs3XAydLFqcGSb5rPrwMR+NNorOqT7wONRYAMz2HJLey83P+uWYPWw/eLA1eX9r093a9M+1F2b0RGat4IQhGgkDqzrlGUH1MGAnWtRrpBzIHIOaYbY00t4XVowJlIWdVLsJc7kNRRHFGHTOOVkbkCABw/0mDgTKxXTFHBvzE+M4NjLAIvKJQeyyy/WdCXy3a9yGhlRKtevG6vnjxuX335x/bo0fddy8Zzi5Qlhz3rQMecx2GDOwfAhPzlHBD5ftb66zt9Fk0QqHEa4oAC90nrJ+Afe2zV7p2vGJSAfYLvauWHKhg6SHTQVfsorZoHYGVmDprZ5dLA527X7V9+85v2+LtHbff+sp1iz8JCUqBIgN+YL4nZ3IvJOHxevG/aW3O/a55cMNN50W+V19Hz/IAqHqsIxGBpMpjbVfN6CHTeBt2/mTQ/crW68KXrSFKxb7HXGbgbkbr73DM+rlvy0JENWpTfXwLo/usS1c4R+ON3P3cGBOYUMDJ3/58H6D61JyRgAgtzgC7r3HXtbpGq+0ZPpsHkxawRu2Wqk832lNo7OMuGliwIL9Mb4DDAC8KSRNZ+OyFy8CFwFOHlw29lMLNoSYcymBSYcTBvMYTof+Rt8qz3MLvU9Dl6pjN475PAhjNizY+0Ju5fI+DjxB3FwTE3SJmAnq0WQchBmIJ9xvkXIRcBweerNBHBr0QgkSaD1ZKAjkwzqwzofmeMDspcqq/AzYmWxqp59ghDBzd1XSuQdGboGiJ970DNARRLNJlvopgn+wMXgDSjuBlQDKE/c5ITcmTg13pKW8n7EujOga1JvzLwAd91QJcuC2gHY5RvnPohoIaxag7qd953ABC4F+AZMsFWoByALjTWrnEUc+sMLM+g8vdpHp3Z+l4Zz0nNCcNbY354TgTqsti5zHTTfRB8zc84+8nguwgKY7OZX2VhlRd0djhPmXctznae+TWKpR/a9dWuXb551R4/vN/+9J+/b69evGQXoO3vzDxdSqKPIRwCzEGDBTOrwFYFEBWU+F7leWRptAiAqWDQ7xVNqMIjPv/m87P229/+lm0BLHlQFBP3lvJvrt3zM6Y51rnHvRiv0n/ge9BjpCvx/iAY4v/81/+rffvwYfvTl39q56dn7ezkpGvoZFnQc9EuAyJgWUl/YSUBFk1xAObzoDlyAFzPf51jv19/c/1Y7i41a5myS/vX6Teu1bpKMxf7dwSiCfx2cJoCOLl3uNmxrrb8EdXHW/LQSTbvQ/kz8rRNTVOVuB4//71mwIH6bRq6v67vIcGNHEupVk4JO8t+ZTLsMNSk9kjBFR2Q3Misk7UGKX2v28nZaVucnLU1clYxj1CaXtM/IYh65BjCS1UlREjF1MSU8D6i3UZaj+kqBmOeSqwC0NN0Jgq/B6ALYAIzJwhcBBlUYuzmOhEfJybOoAkoLK2CQKETJo2HKVChbeBcp14ll19UgMzOSt44g79iMAiITOQDdAIqUwFb79qokfuLjDsBo64FUQ7tSPhe+cuZsPogQl0l2xp9Onfa5oi81t1BsIiywAmBCRKDso+xfzqRZrBCVDVRNOUsE0bkdk8OHGZ7X8PxG6p2hUYKYxQgc0KuPrsWmWXrUUsVJqBMwCqfJGcu0s6ISfvaCuT5PMFRH1q6SN8TaznVXsuhO9ZQc6b1ZJ3KXHgWHuf/AGh1P/uceL/g9oB2IaR1q6PVvuRazJTAizMR/rR6aU8NIVGxFvDPg5Z6und5lpgvafiSRbktBNpft+v9rr386Un75k9/bPe/+mO7ukSNZDBe1XKlsY4RsKEBlWbu0N6/jxJevS9W7UFnuM5JBXyc2ls03U6X/CxRkIS/3HLByNLffIZMAi2qLljKFIEMrbfOXJ1LfRYt1f7B3lVFCY0H63d5GS4++P2zzz5r//qv/9q++/5x+1+/+x3B3OnJCWmLTNtOi7Cn8VmAjqC8M5Cxp3RGKxhzgShA9YigrdeqzxqP02EC/By4giIEZLV3RZM1j+yTomozv4SftTqvwblDzUHBIQUip/dv376dC4pYA18WEIfPn6qpq/fOkdPjd3//GRC4qz356wI6PK372DHRpqL7hjlYO409kSnWdmAQ7VHaiIeDjDX6Tka7PWkb5K9bn0TVCWVyT5MLAyaykgnNs/nSQa6apEH8h++SDlMw4CDW0rLFgR++PSBIIEAgXAB08Qpz2nqNzPCRg0opJESsRRDUvypVy1QhgqH+67MTBhE2EpVlazukS0gtIvqKZK3qP0ABx9zz+U1Ty2B8BD6mWJxIuunXpJq6PledMTFrej4xfaEU8XUboEOfbmf2N3/jFvqIOVeajaolcpBBUGLACxpMASbW7cz+856MXNP1N5jpMkxtsacGU5+av9LUWnLI+VjUvu7TWAHGcR1LF+XLNVYeVev38mxmaTOPkO1nIoubx54cZuMJeEunDoG9WHec1TAVCXCFdT4gfQW0WmMxxSlzzKoX9M2IijBoFz6w0v7w7Jq5dJztcSYFIvEs+Pcmqek5h9iza2nSLaL4OiLHsy5WB7dv3r5pPz562B5+9UX78ftHBGgQVmki4xrHO0CxEiBjri8v3zeU8HIAJMYumiMA7zTBqbYEirrP5/a9a39iDiIIbb1etrt377TP79ztAoSECO+b0yOBIM2l9rQLwE6X9OygdfFfgB5m3n//939v//Ef/9H+v//5P9vZ6Sl951w4FQ1RH9AvBY0AVV/udrF/DaqoT76HdE40n95vF6acdmpNZoHe1SFKvZUAtAr+fJ04d31jBg30Z1Rw10F4qoUrmMdcfADQcerMAbxvd99HH/j7Nu3PJ95+vOxvMAO3AfS/7tqRMUo46ICOlJllcSQ4CCfABNL9I3JW5gCdwAqJS8jQ1MyhPuwWFSfW8LFD6ewgIvG8SH9wBUdu+T/lM/wwiiEH4xlllyr4qwTAAYHMDcEwo1yOyhhJQ9fNN6alc0nQgYeYXiXyIq5OwERI9I52oF2DWZR+fqi3y0kGlw0yA0BHYprmAweSAULXYZaFqcMiwgR8EAFGxpq+Vs5IHNCt9uG7xLxP1MimqbekEHEJuTIql7TrwXGifRtRlvbVxzgAV0k9Yw+A3yBShVBrhzQTqR1Q1JuDz4lGo2ulQgjxvab562Awa1pKi+YgR6BL1/Z8gAht2WyoSRTYQl+o2TKTmdZRDFK/STPj+zsQT6TV4P5AFKdpsLTvcPbo12ZatziTocXgPZgvuhikpjw1QQ6ytN7S8g1QFmOIs9voVE50aQIf+13SiwymPdXc4FrWJGbeywR2ZnL1fcD1TMGQFW54jncNYO77b75pX/z+f7U3L5+xL6A/rNUKZk8NGIIfcj0y9ybA3KtXr6Ko/Ce8nIn75Z3Z25f6zukDx5rBUKGtjKAM+v8urtu9z+60z87uTdZVmjFfT6dDXnHCgTn84ipQkhnX6RHoD/zm/u3f/q09ffq0/e53v2v37t1jAmMHQA4GtS/xnbSaSAHSz0zmY/Sxz82ReIYLopW2kIalid1pK/eb7TFE1QrIusAk3uHXq00BOmWArWDR++++hw46vQ8fMLmKqf91mfsn7OHjJf+EMxCmqiwxlQeDZrteCC4jRGkOhXo5CHR31C9+dfNTpFJFTKLVtifQ2J20xXbbVgxWQNRqALpDqDRCimaEUZhw+ynwEHZVp+h9GCacOPAW8UqrcQBnBxN05maeqTQvooQRaxcOhqKD6oTUAaMTz0q0g85Iq04DVDCZlIrx9z5L3aAvqqoTbDej6lI7h0AHERwBlN63nCAZHDRGjjfzaFGDUph7J9S4DsqOFcDjNFehz5cT0kpw/fNtc6J5EyGsBPw2Rikw5FoGFcYWgIBw0oFgrrcTaGc+AkrUS/fqBGN/dGBV5kv7x8cn4MdzAUDE6LgBVkYJsGkErmvqNK8T02iCKz3Lo2Vlngtz6xTo9rlFP9KsKYDIceEsIwckwQPRTZz3nu9rMMiYsyFwjnFzhHmeAjTS89NSn2iP4h6YpthSgtjIfxlz70LAPisQSDusk4NyThD0lDeTNTSvMd84Xvt22F20Z8+etK+/+qo9/vZhe/PqRZRIS209SrFFdTOlk8nazFcBRADoBBa4rzLVUeLJOMN5xnyfq/9zjN1pRAUdAskx9gB0tHQwx2Ak84WGTiBOQsAcGPJ9LbDR+witJ/35Avwz5VOWGMQc7nYB9vD8O3fP22f3Pms//PCk/fTT83Z+fofaOcyhBIDbgBnAJDV0e1CtKHFHKwOBaqa1SQ147KGYTG9Pn3UWHAg73ap9mIDVxbKtMmjDBS6d5xvPzEhobMcQcKZR2lpDAfDJ2qePeaxtDEmawRevflYeun9CZHEc0t9lBjohys1Ix+bsSZw/ADpms+qaGwd0n9bpwRA6QUISVdaIPWubzWmCOtQkRZ3C8K9Zos6sUo704Ikh2ESZr5Hi5GZB8SDM8JuhKWgxylUNf6NpVYtqLpUZtUpsAmXOKEU0RORjbsJUhBei6VbLbU8vomftqY0b0qeIP/2csuYkcC60UNSe3QCl05qFDprQP2jo6DeTwRECIE4YRfwqg9L4pmMKc6D674xLbU8A5S0+eGL4lZB7/6Sxu43IC2Con2E6u2SXpAVTP/Hu6UI4hpJygu1o/5tm0p+vvaNn9jlKfzH2P7WFeJ72kJ6tPjuIUx/Dnyt6gL/1WQB0MLYwz+F7aOi0ZyZjTg2dxq2zTk0v7OvMUYfNBKEK52iaLDv2R5xB3+fsQ6bU0RryWmjWZ4wNznA1NgAM1P3UvhqgLkvTUXAcFcBRajDujRPQgeDh0HYXr9sPj75rD+5/0R4/+o7+rz0yn0mFI+XWGibWrGKD+yMq8w39yYa2TD7Ag7Grb6PN6W8OPHwv9/k27ZEDE6xLCI/KqYkqOwAHAeg+Oz+bpJHRmH3/ad39ubrOtVlYX50lpUbCdRg72vv888/a//P//t/Uyn378FHbbuEzd9qtJd7mHDjCmUMQCYoCqZ5v5B4NYTzes7ZumpdJE1Pr7XTH6YroiACw05UqNOo3austD6L8cP0Ma82oEbaXnqO1G645wxVI4Drml/an3oIUHS/fvust+yOOarlPQwzHq/6MGXDiEtgjHY8lkyegi6xM4ThKwvERL05Kz6ahcAmfB1cHgP4263Z6cs6I2CUCElDnJtMg0NiYJjFEEh1oMgliygNngC6GP619CtIyNdGOIIXBoDIYI+vHOsGvWpgqTTrYEaPya/C7HLWD48KUFFocZyCXzG+V5mOZm/DOFBPhO0fpj+shDWZKlCXxsLaBawxghqWkb/VvHThI+tQ90W93Nh9/q/3BgEf+O2c4cwC43jsBAwWkzs19BYAVGIm5+VpojbQPHCxxrazEkAAXx2ZF0mu7aqODwxSCdJ4gFG3AmS2qGr8JbMkPS8AV7Xs0rfagrq9zEeAOzD80UKOA/CjdFaBrREY7kOU5X4XZEVvqinsyckNW5qYz5bSC++NKfocjgTL2l0c11nlzoYF1pJO76czE2VaZwMz+z5Q+OAMxXuqo6fgO5HDdXr141r59+KB998399urls3aFPGTMwRHAiOcHrgZQRMqXlLnWLhjJijxzenUAlIEd035FLjJ/+e+618fs53xuPw/AFRoy3rtEwM2agO4eAsrSNKt2Bc511ibrWngAroUrB+gmFkZtQcBV37Hu8I/7H//j/2gvXj5tf/zPL6mZg6BN602vnW0BR3lWdaawnwEMMafQTdPtg2sZUKfTWmqEpZV1cDcEEqc9biJ1etPBGMHwAG/6m3VvFehk/puiab4u1+ne4+C7Crc67/heGtPBP7AfRz8E6J6/fnMEdGU/Hj/+jWZAxJobPsEaD7NMmREukUmFh1nzVuJ2A9CNK5VeoKvcM15ogYhY5K87PWsrBCtcIY0dAigi4hOKfJqHyARE/Ua8UBCCqaloBDyAeYEJZfLhSS3BUeuyAjYRCPXeJTwnsNKedK1BEuGQpCNPWFCeAHSVgSBbElIGDGIXwBraI+Y+A0E284SIz5RBDq2Bt0MNUSZdpg+kEThJmpVp+DhF/BxIqy/O5P2ZlZHPfe5aj5IMubZZgRjacuKr5+J7105pjsXwXFvhYFNmUrXTn59Cw9DkjkhRtS0mjS1JsyoZSfilMm1Cjx6NtVESZYE7jUXt6N0Bnfrqv3HdqW0KQAeXAYFdzQ3NuQnotE+6iRe53liOD3VLYQ5VhOsIZBFjBcNnFHoPHMnUJFfT8WEsyqNY19DBjPYO6An2vJuY0U+cWb+fZ5KgrrX1Bi4YiFY9tOvDvj3/6ad2/6uv2oP7f2oXF28aFJUEhASoEIACzAEg4XqNCUCuO/Cntq/3S2Y3HVnT0uIcDiA0cuE5HZzTWvvvPNelBmqAgwDpbXHVAd35dkOfNuWfi3kcpnzUXEV7UaIsaJsCuTiX19cNyX6Rqw8RwUyzwTlWyhPsoXU7Oztv7969bc+ePSWYW683BPgaq9MMP/v4XlpGaLIwr/CHHrkNg3Z3OrNUntHYt96uBBqnwX62/czJrOxzXYW9VeZ/BFPQGVJ/9Zl0L8mx0yMJ2x0Ulr0gOh/rEZtTdBKADn8fAd3fCLwcH3NzBnzDCy4NQIeoOKERmCdTo1Wk+WkN2uGvJmbuT5UGhAeWBz6dEEDPVqt2enanbbZnrS1R3/KkwRUDJqKIAlU9WFBshWUKqAQR0kF0aT9c/26C0aheMZUQdfCrE7gkNCdqLjFrrA7sFDkZ2iAMJEyV6mf8ndqK9Hfhc6WZMwbgBM4Zi5gE3sW0JqssP5EEdHq2M06ZJSoQIqM2bZ1AiGs+fbwVvAks+hx73zooKpGQQwKeglAnsvpb764Bq8+rEnjvp/mpaQ7WGbAgTZr6Up+t+QMD4z3pfA9wp8TWDshwP/ooM6zWs0axOjB1YQHMXXuHARHQQFHzN7TWDmyZvib91PRsrj007guAgfS4XETlFUXL+v5XrkftA82Fm1w1RvnQVUDm2kedHfhy0VUzferUvnLEcW7ocqAqF5Hsd7U4tMP+sj1+9G17eP+r9ujRd2Sqhz1qkIb5i5n90y8NZtboX2jrEcWqKglxhoavrPaly4z6jm2kSnFKY6buDnMg5DaQN4BBuH1EoNgVo1x/85vftNP1qqcs0ZxinVxzpbmX2R1zrZQ68Jl9/e4t5/Gwu25XrNN63VbrQzs9PWu/+fVv28nJafv97//Q3l/sWDsWe08BPYOOTg2FGqP6ATAH0ElXByaMD803cavKznFzxRrgGfv95UTgcdNr5VBOK0XfRPN0PpwmU4AFr4DAYI05aBP9PJjPnAvI+ttpa6W/ncbk3uIZS2XDEdAdkdZfZQbmCEx90CAW6aCc6UYCeP15gG7CtAuQIiGzRK0iq0HEr+ikvd6etc3pnbbdnrPixGEFSpC3AAAgAElEQVSxTydsi4qFCt8cq5V2QWOOcmFhuuGBzzxg43fVhB1mIz/AOtQibBXYTIh9ybc1ro3oSQd0Ij54J2hYbuhArHv0zsi8TAjsYPFDhNbbFsFJRE6T68ekYgeEzph7W6YpdGBY++dzo2d2hnlLwWzfq64Z8/vUJ7yrr5KOZUauDGAOZPb9WRITq136OCfIdGCv33E/n59jAaCj7w7SZcOcyIcOMBLAK/zjxNQEZvW9j42MN33o1Ffl9CMIisT3yRSD4QocdXO6kqAaaOU+hO/aEow1GC40xFFKb06DHTp79a0zugYtzsj9x32X6WK0BzUGjXm6N5dM1aO93F0QVplKSXnMkGYF2kFq1fft/dtX7dsH99v9r75sr18gijXK/vX4e2gsUcZ+vUZYa7Z/YNADtHKT0npci6AR2nt8j1YnZNIBne91BwmV4asB1STVZ+1bj0rFHFPT2q7aycmGZbdOMphJ8xzzV/rak+MOTZToyubstN35/DOa/6E/ZrT8HqaPXYN2D2bYx4+ftJcvX7WT7Vk7O4MvM8hvCAjyuZs7f/pdoFRzyxKPGaQf/tfxCjocdDDMlmHqrnt+DnTVeXXBWntK9EnPZqqlwzVS13NrRJ3e4W8twQgmV/3tZ0iAD99VQH5jnZPP8IxnRoKjD93k+Bw//C1mwDUO2sD9YCSjQjqMSR6yPKFML8Io1Ehb4LWCaSJlgs8YhafHdjIpJV8AvGRK0ACSqMLxZdPWm5OoOrHJQvUpKCOK6jpTDlCK7ylMYBoOuUz+RT6XVZuk5Kid6CQjd6IhjYoIcSXiIgRO+NSeS3pKieDMw7O1O/CJ+6JF+qIkuFBNXD3LiYuAjTMAB6WdoQQpZbYY5P1iBCI0GebTREJrBLfOofZJZereLzFy74+DRCeavX1z5CJAmTkIrtVxoOl9EjMSA/H1dcJOH7L0xelBCyXPnZ4nc7nAJoEefR1DI7BdrbnXcWY4n7mAPn43Mfrf6ru0cz5sRbdCQyetoaoG9DVdyVQ50qFM+immWubT+6Z9XAG4AKIDkNXyrGuZyTszETcFEEUwwvycplqZyXQGulBnqVvIWDPpcKjlU3vOWp3v2tsXL9r9//zP9vjB/Xa4vGz7tmsHnI0ssL5cIvjpum1WyC85nNihkUMkK/oY5ykEG82PzojucRqo8yXfKd9HlbH7Z79OY9ez1b7mk/PLHxGQ0drZyar95jefpdZ0alWA4FfXjOuW5arQNjRlz58/b5e7yOqH67GHkH4EY1QSYMwBvocPnVcuqQBcdA/mcO1ZtNNB0fUiTdgAaeEDDf/nyBwEMP5+AtxEp5xW+NxoHrvwmcKC0wsBb1TVUXR7TydC4f0Qpb9gyo7FCH/AXHud6YscE7XWGaTiNCVIJcW7BjMuSw0mnQRIXGUpPb8H7bx8e/ShmyHdx6/+WjNQiU99TidkSg5cLkAKExzWJQFdeOsMv7gAc11amgq7k5YczAVhGoAOxiF4by+Wq3YCfxJEXcEfBkyCzD7/Q73OgI7wsYsSV0owPB5XNQYYIwika3Yq0RWTwzuuc2nOwYmr63W4K2Egs0uTg5iKiJQ0FA4WwYDcfylGgjEOzYg/wzVWYihqX8/DNQTY1AZcR645MMzMHUXwnrkacI8YcgWOPhbNmTMxBwUV0PkG8Hb733LoN78tb6/6XWkd5sDiHJj0tpRgF/f6/DGfXb76ekL3YybCTuuZ+m5J5kGHbEwvfBfTVO0aPr+fa5Ht6RrtUZ93gTyth/qqz+zHUo7umfeuaOy0Dzo4tXRDc/vV59L3EvZvaL9CQxf3Du0y70utRxSwG6kptGfYF4v8nASjKMgnA3BxAHaX79vTH79tX//py/bTDz+gdEIk9UHuuTSvMuXHKsyVCKAQoH/z5g1NrAHWvJbsqDzRgYOVglK/tSc0H35t3e8VCM+dQa2rAFHfA6lJQv9PNov2+a9QJSL2h9OEmLoRtNT7mXOt/HLPnj1rO+TUWywJ5Dxa3AGtwJzArZ9NXTcA1qgFr99UMizKpEWGAmp7acJPUAegXSLGHXBrnipA7vMJs6jtF91bBVeBPK4VzoSqyGC3lJQkepZ86LTO6Iu7n+gZpNvpF6s5V//I+Xrqo1ibF2+OaUv+Wtjl2G6ZAREJl3gqk5WURuaUJlOvW9EP23VKQOlbx82eKvc5HNe1cvlA+d5No2IjCx0JA29YtjVKc7Xrtj47bSd37jBwYnGIskMgWpHig6SBvkUEX6y2EC/GkSLULVXoIiK4TaYtaT2CWI3IJTFbJN50QCcTGObKtRditE4kRNAqwHIzqwMIXLffh5lA2IKgMVNMONFx5ut9EuFx4ilCpuvob4JkwqzlC63d0Aaqb3NA0bUZfR+xf2LyMRo3neq6CkKdYVGDk6Cg78HUYPj9nJfUCwcwH6YzZ7QaJyOGU2Pk64xnCaijHa51Am99Vv9gGsert0ktT5Tgoo6F2HhUsRDgqaBSAoSei3e0OdHYWECFfNA0b/65g6pMQh0VEEZKGT1b1zn4rQBEQFHzLnApJofnDqEG5cxGwlntXbaZlSKwlzQmnuLcyNSEpAZNY9IZDBeEcJqHrxwKwsNX7uEXX7Q3r1+l1j1dEcykyqoPa+qdGfyE506rPkyJoIOamtZiMhYLoPL1kTbIgZ6bVp3BC8hq7gTmdD64X5N2nZxu2ulm2X7163vhg2Za8mgzcvGJhmsvS0MnLdOLFy9IQ0fevzDJ6j4AOfwNra/TCQdelW7A781BXvaO5lsAZ9FW5BZVnkGCura7Aegq7xHN9PGq5BktNqj4YnuG824MBtG8Ggd+4xnJYDJo0QjnE7BvsgIL18VqYyuHovqG+bnajWAaX6/e/wxcm+6u1p6/fnWMcq2Tcvz8t5+BKpnThMSMJswi1DtE4py/0VQQpKfnhRvuxqkxs1Qo0uVZwGccNm9f9UzziTTtMi/VorX1ismJT0/vUnvHnFaQ1Fm7MzQkUUpMwRly1B0EUgAApb6csfEQs7LClIAEc0Od1+Gv5ADDpUsn8k4A9RyBQt3jBD6en8TpsKYJBolGh7kIcxwmZQeJTojFPPVsH5+Dqc74yUAjOoXaFSY6TmBeasc6QFP/+5wkwBLTEAEUMHSiLeJbwQ7jRnLNkaqG4M4kYLXJZ0Irq/2RzMrH5+BFjtpiauoTgEUdE6+ZCZSBZvQGQEqBh2NTYuHMDdeBYOY+U9+6VsYcxoe2awqCtZZab93rlEFgiMrV9G+QohUAQOtc51zAUm07sNbe8fXxPRf9dW0MmDi9NMMMDYEkk4D72RDTV19c2xrrFbkXry7ft+c/PWkP7n/Vnjx61K4vLpmmiLUzM3qVcwM/xdXwocO2gMlxRLFKexIzpjFWYOL7RnPr58av13gc+Pqer/u8AhEX4vq5Tc0bNHR3zrft3r2zqKJjLz2vnm9+zpOAtqGRhMZss91wvrS//d3XUu3pqPu4+zkB0F4NwUnzgXsvLyMoYmK9yBRSQaiG765bKG4ANPNn9X3C/ZTaYH/uOgV+CGukmSw9hxq/6QsalIPcgNkLVRKMLjr5styeFPiZXSCVAwxghZAaPIVKAVWriM0UNHjGknE0uU627vHD33sGxAyRfzT8SxPQhWOVlQwLwBeHJVxv62ufijYaZuWnlX52TjwroJOjs7zr4ngKOi7bYr1p6xP42J1SY6cqFqvryF/HyhOk9bh2yez4TmzDTLruwGgQfP41iUTFNwJ0Dnr1t0uz1RTgxEnMQNeIQHUQJyJBPxBohGBaSgd2JuYEkB6ATgRX86j+qD09pwJOzYNMCSRKkayLuas4lxkdyzQRxfdkjgEiGMClZjIKVeFIR/PIbRVEkJZfmH6VkIwVSIIAs74tHNZTY+baLI11zWSpSNYcGikAeqZ+UPUHaYUyp9+oWRotcE4MGDtAZhqSNHcJbCmHoO6lKRQaO+yzHqAwKhGozw7g1GY/Xxn56mZZMVg/RwJffp8DVqSf4OkgON+39VrBDMG6fCyuedVvGrvvJzF2MTGNO55L76w8E+S4BHQUPFIYglbF97kzcB+bCyPrdt3ev3vTnnz/qN3/6o/tpx8ft2uk50By83RsZyYT+i8h8TIWEOZm7NHWwYwS5krYGGLCWHuN9TYw5wC3njO/10GiaIifu6o91lnyNiPlDfZva3fPT9rde8hBN5JM4x7sgbnSZHxWJmnG8yO/XiRTx37wPaN5V5+0r0JOnVZJcIEwfDejLWkq8btMrgJ0aMW1l9ozLtT5OdPvTjO137RfcG4FpnxNlkj1xMijRQgPSbOixFum10m3B4gaFNLSx5WyYkZQ090FPylAAu7bWT5swdqwQStYASMBnYCpg3vv21FD9/dGMMfn35gBMrLUwvHwZji6pJIgAQF+4g2GpyJVCrjlJe7kPq+hG874I088nhA+XywFlj0l6ABTXa3a9uy8rbcn1DCtG8wI0LKss1b7mmXLwH2V7y20CzRKhMPrCqxEkmRoOoIISRPB3CmdUIAQuqlmMI6hORNxFwFz5+hOrDJ1Qki3MTKaKViiB/6D+CYKkEfhL0igwSjDGT3Lg1mCYUnyeO9gxCoiTBh6+iD1xc/SX9SO5fqSaMHBGGkV0C+sN/ZFmmcV6UkTqLK0Z7/kk1dBwRxYwPMQkaegmqgGF9I3okgDgI9INboC5BoCdDL3FEAE7tG1SiabQgmeMQFP5jvXwXaJSNX6wbwf4Ez5BUOw2agebKbIiOsjB1q/N4GbGLPmW2ukcSkAxwGcz1WUrgo/qvg79N2LBQQT1QPlDKaJbZrKRwBO81CFE9fOiNk6YBmRtToXITCFr2f4KklDV833ym1GZrhcNJi+4MMa2x5Rlft2+epF+/bhN+2bB39qF69fMu8crqevJ447ZjwTK/NIr3AGdm1/ddku3l22y0s45g/fvTGeYV2oY5Rw41o4nrrcQ36eqmCjM6530QHtMX+WAySst0eR4tyEpnXZPr933k7PIMyNiFYnzmpT/Qs6Fumf0OaV6tH2vJNZKzYTBfu6jv4lWNtFVRklh99fRW3b8N3zyh5J8q+vOecAkdpLmgPFN8W98ymVHEzXv7vGL02uTmO5f4nygmZq3/UzTGEsStzxu4x6ZbgG5iF94qgNzr1F8ytS3ygYi5mmlNg9KqG44O4ATs/VPnj17u3R5Oqb9vj3334GqtaIB0ylwECwM4cVN2367BhOiPQHZibQjkY6hyDZbSRy7GBwEAY6NluKEynMNRPub8dr6S+niNg1ExEjr9Lp9pymWKrfs3QRJDg6wGc+CdY2ZL9G0t5OdFB+jIwiHZBR9rIXcU8Im2p2SWoirg46dLidIYhR4DsRdDAyMeXQvoVTsfI2uVYnpGgBBaVsGI7nbvrp5oFcJDe9ibGLCHfJO/0MVdSea2e+Kk505bIY5u70ncN+IRg9MH1H5DxLbZjV7XQp3dvEPTR7IAJXxNXK0WkvEFgJ5OW+XDrYZ5LWDM4xE+pgNmFSl0O+A68KNudMVQIBEDDg3+lauOjj1GdJv7umTGBba6HP2lP6XgyYvy8B3qYJgPW7r6XGUwGb2lZ/fI86QxaD0th1HQvb091iy3cF82hd2EYmOpbApjkH7IDgRMEGY2AgKwA8tNC79tOzH9rDP/y+/fD4cdu9v6DwsOwJaBnC031K/UxBOwQfrtAY3Qx+8PnRNT5WB6yuKXLBp4OLHKgDNr/fQYefRafmfT4s9yLr/8Ifc7lon925287vnDLJsvtWak0qoKsgA35fvu51fIpC9n3FNZH1wwIQLvfh/6a1xj0Qij3xMEzc+C83FycYuO5wHaCw9t9BkOadCl7mrAu6w5Q0eZYjt12U20K7F1e7tl1DTx80hxagNK8Gj0qN4wLVUJCVIbXnM/Sk85jip6d+u89yBZY+Np3ZY1CE7/jj37+cGcgi59RkpeM8D0sCodjMYmHQoqU5MC6KaKMcTUS+Dp1e+OZNy4RFctDQQjAyKUEbWWT65PCZljGdVyFoglagRTvZnrft9oR+djS90i9MWr7wr+veFUa8QEho1jjsErBmuwyuiND/Shxd6tbBHmYMMZh04k5/FhHg8Q4pMn3+qHUK0hTJUANNBYNOzUOOX4RFzPk2xuKbyUGeMy9dg0fzmjSRsgR7AXRdMxALQcIpyTa/ipQBWRCcfigWNerM/4YQkWsosAgtTwDxAN5ikgQachgnlxkEm4yCBD32gyRurRUudxMuvq8mXQdbAjUCgBNGRJ30iH4d4DR8lxwoqk0HWxr/nD+b1t1TSgDkYyqr35/mRutbnyWG7P3pAkzOrdKjuOZHfRj3hVkbpb/cTWCyBxPQce2y4kmkI0kTrEW5AtRdvHvdvn/8Tfvqy/9sL378KbRuyJNGJhyEBCWxYt3S5SJNfyo5NTUDBvDzdXIBYu48+Hf1Wn12gDfNITe0eextAjUHMPWZuMaDKJiMehEJqj+/91k7PYNvb2iXBCa1Rx3Mki7m3HZAe4DW7LILK16FgednJsE4qkkop6e0xDxW11FvVuduCLChDURf4K8X1SwiTMnpEIHlMjR7g47FHMnK4dcr8Mi/Cxoz/PA0r1cQCtL9B2ZW1iE3eg5Bk4JXphDCnmK7xpMcmHv/NK91znWNg7oK8DBXR0DnO/749y9yBiThcFM7uBKgQ04ohYynjwIPRufgAHwZQm7mhMEEQQ1dmsujZ4e056tLTR79aWhyAoMP/yuYxvDXdnvaNifbdrI9ZU47ONaO6uFJ8C2TvogITbOMoCOcidKQ1MgFoKuSd78vAYaYqhN3/e3StaYFRFJEuQM7ztOIK+4SLPIupUkW9lj0D/x4Bi/d6Gvtu8+7wA4iXknIM8UD+aglAnaCqULs4bsYyL6Dt4z4JAy1Ek99K0gKKDtdc8fnEJCFaVzPcs2DstCzf9AGyqxCzSxAgNX2TVBYgaUDI81PBx7ZN9ds6n4xSebAsj0UlRUCfDsoVJsVaISZLcyiDvQ0TvrppT9f7BH4Ck6rm+ha9c2fpX2l/adrbnufnMUbVCgEnPQSuMG4ez8zjQkEKQJJ7qEws0rZAkEF/14/f9a+//Z+e3D/y/bu9UuW+osSVQAYoYFGlGIUrU9wt2iMrASQwP8J8yeQD0GQjF9uFF2rHYPSWutv35di0M6oBaJwnTN53VfPls+7P8NBnu/lCKhBmbJN+/zuPVZt8Ej7OkYHFt5fnpUsUVb3U6c9ebZvtGmVMNRPVs3NIC09E2u6242o0khZAq0r3CKmqWECUMUszQHsG2uRal3tYYHZQ4/i7pbMECLz3FNgMIEP9+8VQMO636NqCkFcD64ZFhff7lpvF1QEmCvdnDszx6CIXySEOXaqbnJ9XlmkWQcmNKGoKPgw1V0xEiLBmcpcWX47l96WDap7Hv90/s9arnmOSbAiIH9itK34gNo9+r+t2gYRsXc+b8tVJCcOv6PUHjAB5gBpZEAw8+SgnClDAgXhUmkcJ1DVZ0YA6TbG4cRBRMvbC8aBChKjiHW0FWAhCE6YkMP8YUXNbdEcKOBr19QImHYwBwC0Ss2LNFuUfIffmpom8Mp56hGxlovJ1xRBAxqbA8J6utQff8c1WEuYYJ1BOSOojGuA46HNwTUyX4m54LtqOkO/VQ/TgZa0c5pP3UetAPzAUuMgJu3lrgTaxBiRKkLpJtQHjaGCMgdrnNMFNH8xLtcE+1i0zgLHbjb152kP4jrVmXUH/tDUycQPoBr7jdrwQ+S90/lw7VXX8qa2F4BO9RfWEO+wbw7X7emT79uDr79oTx5/13YX7yLNBJ6R2hgFRTElSc9Ofk1/LfwPR/zhqM51TcToYIx9S622r7367+dPv3uKEgdMYvQOxnyvO8DTNQ6ItL461x1Yp8n17PSk3btzlyAIZ7oKj35mtL5OY/gsBRmVA+YgTX2elGXLwAqnXcop6GZdNKsEx/gegC5+h4/teGg/l8tBmyK4YtSJ1T7uz4TfsFXuiHOOfTHooAtlrp3U86RFlIYO3zM9k1U8gW+c00P1Q3SljlffVxrtAqjvp6MPXaXux89/9xmoEpUTScTU3QBRieF6WESaXHfdwT6S4ga9Gakhfg6g08EKUDcSm04mCzms8guCOmg41mdtvT1l3qX1ahvfLVZtl2BDhDMOP7Q7GoUXdw5GOrkWDvtpinWQ4QTAiQ4BSpogxTx9/HGtzAsjn9iQAuU3FykjEPgB4qqasRUMiVCKUcnMoc++piJ8XPfM2wYfOkWhCsRorqkF47XDa6aD4xwn7tncAugc3ImIV+DH/G6LRdvRd2xI5z7XZLJm5vK9oDvcpKnfHTz5elVw1bVxpaoBwQzYWNbXFBDE954P0Mcpid+ZlifW1RxLM6f91t8X8PsLraUzIQcYvgccEDg41Ni1F30/4LrxO6oDRK1XBOkw+AG50FKT7sy1Cz8KRFFOQ0SSQwzbX1Jfv7941x59+2379sFX7eXzH9vlxTsmZob/qFw52FflLGeW/tAUBZi7aKgQMLTtI8cY55qxMsPExzOloCzL7+dCVSW2vg/9jMwRZZ0xrZ3fK2DgYAPzpGhVzVkqo1m1ARq6ID9T/17fo+qH+uYBV8q/NgdCdF4dsLDf0IoqXZKbQ2V9scoQsY+CNmEcSBHDfXaI3KEdyOV5XSwR/TxcJtR3zZP2aADvELqdZkKoWK7CRI3fBAhVVaTWEdc6gI6TxmIfpsWon+3shAQ0PVNr6WZq9VPX+j0O9p22HwHd3x2+HDswNwPOjET08b6WCqtrzmT6HFGow5k+AhfkQ0f9Gv3xlA3IG0PR5oyq6h40gH+IQvUKFNOIV++7MtqRiCsxaECxttlu2+b0vG22Z0x1ssvgCJYAAzlB+hOq/ZmilMAPBCMky8hD50yMPn+WssKT1ooxipiF6XY6yw645ohJNd0I04RjcpojoaVQrrM0J9HEwLFNpWF/usbhhErmJOYfXC7bJTR/GZGodADS2I2giNBoivAJfKBdgpVd1tS1h3fNRKYBEEHV927mVJF5FtKO9IcRtWa53zQGbZ7OKM1cX5m0wJWk7A5Ius9idFhnYIsoZ2oxYc6h93ak8Mkkx9ssDcRIXwRsZJoNn2cHxXq+AzOtqYNIzWcwXiTeDaEC/7sf2zI0kAJtrqUUiBczZCoi829jmbJkoqMv6Tu1OIl9RDPq8IUSI3NAuNlsG/4LKOXBQMKRcFXf79rbNy/at988aF9//UV78/aVlHAxHoKKOE9g4sjEAtMr/kbgEMp3wTesak+87x2YphafGjsDc+qvt1GFmgktKRUAusBSDrILGw7i/HoHBg4K2Gc+9LrdOT+jDx38zqCJrdrDTDSQ5uQQDuei7cNVJM6lntXPdpa5crDfNWRFcyV/O4GVAbYGoIOGLsafzyQghMjfYeckQl1r5PtX7UIby7xxLOEwLAOqhKL9rf6qDR+L9rDmTue6p3wR7Ujao/Pf946trYPTOW1gH6EJEOjbEdAd8dQvcgYqoNOmZyFy05h8iCgGQV1GfdcwGJKAMTHkjRcqBQwiRDJHR9bI0o9zLod3JT2uTRTMlNK6qPqKzHax2rRTpDo5OadvXAA4ZVLPfEUSm5kOIoiME5QBYKaFsV074IQwiFb0dk6yEyHydAZi5k5w1Qdvx9eizxn8nQ5DYtba6XfX0ug3X2+QU+QQpCYufeLWq3WX5HueuvSfUxsOQvEMmVzRtpv0OggzU7D6NCHciEaFWRmMHZoebRsjzA60uxRuZbr0u8wxmn8Re5mCOkhOLYUTeQA65tWzvHZaM0YpZrjNOoNKfJ2ciWlNBfi1Hq6V056Wpg/9olkUZjj4iFnWf443QVld0xrFi2s3hFjDyZxl4DzisvsewtweKYBwHxii5lF/y5wsoBSfg5nHfod/467tLy/b06fft+++edC++/abttu9j0RghyycLpqQmnGalVnM/artdpfdzFrBmzPUegbm6FPVrvh+r+d2nKOR08zPyRzN03dMtWOae6256IGDPvaBws+qnZ6etF/d+6yt1jgru4k7SNBBLHUIaTAj+vhFI/zsCKz4+nqQk4MZv0ZgSL6xFVjCKiCzsQCd5tJBvubDhQoHSU674/mMispUOOEeQ3eSxVQo9L762deazX1X19PpZ+Uhvi8GiA3C42sn+lFB/NGHrs7o8fMvYgbmAB2Jk0WZqpadOlwJqwO69FwIB9aKvNhAOttmHq9+CDN69kqS4PDKuzFPs82i3Yx+ZCnr1KJs13d6YuIFtEmZ2gSVKdAOanIyxxEBXWgO4hWRuE4QBxMbAK8SBjzbyyGRMKdficCGAzoRrqqpc4n0xnzLrMsUMuF0j/tFaNXmHLHv/i3K75TRrgJ0zPG2Dz8YAm9Fkxq4d+2QAIQWqZpeHHxpXgRKNJ/cAzDHpHMz1khejgLVIqwak5ga3sVMROT1rmdrfnytAJ7qHG8XqEgSa4ukx9CKClgp2o7RiooIz9/dHOb9dCbvQNaZhDR60r61A6qYDA1dX0sET0gb3fPTZeLmFL7QNyaphi+oqjik32TdpwoAYhUY5rxbUjtWBRECdpwbCzSAdoml+uD6cLhq79+9bI+/f9QefP2n9vrVi7bfQQsPLX0AfAJU+QQi3dc6cuuBkV9cvOs+Wn4W6qGfA1cfI6AOfBwIzAFB7TO917a1V3TG5oCSAx4XZriH6OO5bOdnZ+3O2TnBLPMFp3uGwBrXOP0GmQA8gbhro5wOTTTdolyFQEpzpfnoYK77JAaY9zHSBM8cdJf8zUGc0xtc41rpCrQmZzy1XAFclTw9cj4K0PkZ1ho4EHfAX9fK59yf63zLaZfPPTlTRvXWMfhz1Jejhu5jp+/4+99lBpzQu/aCVQXIzVMxPhOW3gljaugwgPSk4FhG+fMb5Dm98ZjZkQc62oKvlFTxc9q9aEdlWjrg4LfhGE3C7U+/RmLidduenrT1yWlbbaEJBAMLrV1o7ntFqJQAACAASURBVLIGrMI15BtSEveK6NbRTCXWqbTvjNClYBGNSqh1vYivEzVnRHxmAjp876DRCVhl5ARcqYGCKa4TPuZ9gS9TVHbgXpB/DS8akYNOVHEdEoBqbtzPyMfi4+g+MiW6tjPgjGdmqr40O7omy+dBz3NArHZkrqngT4T/xvcwB2byXAFFgv0EnKp1ipQtLEuW/loCPNybGY6ss+TP0O/6rs4Vfl+jbmweHG9XY9Z7B+ZmMpYfIcA5AB0/Z+HzGHMuJCEpHhKauzngX0Fx9B3DvmrQUK4RXLO7bC9fvmwPH37ZHty/3y5379s1U2BkOm/6XO2Z6JUglXnCQ6uH9lGLFf5y9TUHquYAnX+nfay19fd6HnzMErJ8/9R2/Qz7c+ozdZ3OggPKiHJdtLt37rS75+c9KEK0o59TK3enygVoz1PIaH6qsNkBTZ5f9Mfvq/OM6/EMBzkx9qCLqg6Bd15r4HPCK9K0KRrke7WCI80tv2edbjwrGI3GVc9nFXa9jXoufO7rnlH7/hwXsiVo3QYUfU8dAd2NY3v84hc9A0mUIWWTv3wioIsx3Q7lxpjpMWeALn5B6auQ3m4HdIMEDJ87sao5osVcddS2rdpqvWmb07O2OTljxB3AHp7JOg1ZXcKZsRNNZ3yuZXIi4qVRK2PQZ907B+Yq0RSTEPOYEhtI82OuqxahE/iMOIZfI5L5stQOmeuo+iENHcGcotCUz6prLYepHG137VIGDaCPFWg4s5hjgBqfAzYS+7ZoewRKmC+ZCK7WuH5W+/7uGpUAJQPE6Dq1I1YGEId8YbU9jRfXbSJxBhmdgiUcBGmvzGkC1Q+Nw4EdAB390UpUrQAk904yQUZzo6+b0KDtUQVgCx/R0DhzXKbtVMJW7Hem/iFWnQaj+P7C3z5fV9d79g2n5Wq3az89fdK+QS3WJ4+oyQnNTaQlAo8OH9qI2s3y6RE0cXXV3r55R82Pazc/RA8rUNO1fsY05864/ToHWPX7ORA31x8XJvz3Kmw5KAnwEomF79690+6cnvUE0q5ZZ78pqIXP4+4qggTmAGIFKxOteWrodJ+u9bmWJl2med/r0ffQ+iva2GlJBUY+7/N0KmbKwauA1Nz6iS66QOPX+V7wfjtd0Nj9uaI1da18z7v2XO11sG2+d0dA96HTevztlzcD6TdFP7aMZk0OF/Q6iZSItxIXZErgHM8cKJN+LQBdRL1JexCADqwg7pwHdRNAl5clb+ItfpfKWMW3AArrdg3z1ekpq05sT87aarFpVzAPLQKk3ABihwF+wET3mV3dF22AtchlNyfxuyZPBLUyCDFQtS1zIgtSZy1TEjQOdNmu9qFhEbH29gQK1Bc6pYeTDn3VqHVTBnYwHKatyMTP6ECWwqH5LkuRKSSGs0ntzqotpdGzBL643cdSGbJArebKNVssx4N5htY1nai1qJgDJSH2tWJZsCyV1itMpOZAfmBzBBrP7eBcAKaUIOtzmkAXWkxEvmZJD2o1CRZowor2fP31fHwPEMPSS4n8u1YttcKsHx4p9CO3VrbNteH3kcuMptXlitGgTLOzjxQY3QSnGp8EdJnPi/gPGjIAtYCkkdw6NOS4V+Y5+oel/hrzxpQwh0umJIFZ9dmPP7TvvvmmvXj+rB2udnRb8FrNWEPW/oXzPwUCqnHb1WHX3rx9Q/Aps17ds3OgqQKYCugqEL0NoFWtVmXuztADYEX9XNI8uQUUB3kBRV3D92nSJQK6zWbVzs/P2nkCOs19PwvYE+a77D50Pt45wKr9RHKYeTUrEPFrRMMV+HRTCxZaf9WNlbCi+3S+K7iLubgZHIbvXVgd7cnXM5O+Z6RrXSenH/q70sp6vjVep40x19I2jvKOVTisgNAtAXjO64t3nc1M+c0vj5Ufe/TffAbmtE8kFGRaaU4B8y5pJpgXSCERCzC9ad3X6bRCOxdlXqLtzBnvmkCVyfqE9QDzj0hMFbiZ3sQDKmMstRyIZty27cl525yctvXmpF0BSGZhciXgpXnoAGKjSg9BrNRvPEWEg4Qmo+6CYK1vADsRsjkG9SFJfNFQFSMZC+dMuepGoWqXovUcEVJKxIAKGUkKT0YSxKDQBCUAKfR7lN8OxpYlurhGvQYiIphRjid0sWhThN6rbXSmYSlHNIbKlOaYOgAB53a9CnCXGidEnoiJaq/C7Is+sYg3xxjpUKRtrFK45krPBcF2kFkJvD7rubHXLFBCdWdRDzfNmKoUgOsEtsQIO8g2QInv1kgBgrFQ6YYxy9QZIBd7TyBQz6n9VnkkaeigWcO1ofEIc1pnfi2+mwAClmYLMyljFxbYLQf6xj3/6af2w+Pv2g+PvmuX797SxKoUQM44mSA586xxJPs9TXiXl++jHukIkZ9EUPsedtO8M1gHKlzX3MODww4apXWanI2BjmZT5TgwQJvYh2iH+SulpTG3jMlaHkYwgfaKqOZmu2p37py2s7MTzrfGp/HIPCowo/ql6o8HYuha17JrDbn+lli3zp2nB9GYnB7FXK26/5z74Ok6CYtzdGzkNhz7rF5XP/scVP7jlFxz4wDTz7au1Zr4uouHBe1OV4pMwzIHkh1Eqn+a4yOg+wSmfLzklzEDVTqqvdIxZV1Oe/1cQIfajcqvJjOtDjoP0J8B6GCumLSR/XMCEukWIhqXQQXbs7bebNvZ+WdBZDNQIJhO5IITkUG/3C9FhA2PUU4kZbGnwJ3aOhFvMb2bBHSYt3xOO9C5jpQVAknSyqldMQjXAjrxJfgAQKJONPSi8JOknhTJlFfrXolhw/qMEW2Ka5nCg3nDwsTH4tdZ1Lr7M5q5dQ60OWATo/vQbicICvTT8+Cp/qyCA5ypEKyiYgWCXLi2Ya7l2BA9mgBMjEDzhfXw0lveN2nSHPwJ2MnvnL5RWQZNwM3Hqudy/jN4RSW4wChlVlJ/AOhorlwBqCA4ZYAt9WOiVbRghY5Trg6soILnXe52DcKJIhZPWC5vlG/CGZNP2wQgZiqTJTP4I5ntvv345Pv25Zd/bC9++qkddpcEe9IkCjQM4ArTbGh7MbbLi4tMSRJBUQDeOlOow6m56+fIcuXNnZX6nZeF0hnJRe9npp6rCU2w/aE143vaC2RP6GcqG9N+of8YtNXKjWb58GjhgIvDetl+9SvQmBAQ8XLgob9FY/BMntEEkXLal2bKQc0EwDE1TKyxvtc90hJrD8Gsq344LRHtgobOBVafG59P15bNabvq3KN/NVefxumATvvBhZa+z636ir5zGqn58TMfvweYhoARlVFCS+hnce4ZPu9Hk+uHqPfxt1/UDMxJPJMDGTGgH9TQkUCP/BMzfnUsOmPm1psaOkaqdm1Cz0I6O1f0BaHWKiL9pIVw5uoSV0TESlsBjR2iRbft9PysbbanTH0S3Yc5LcxozgCyYlYHCh1IAQRlaZ64NwtIG8PwdpxIOBASU8J3Qegjk39wpwz353il4cyIQoKuAbQdjOi5BBaZHoRt51r2ckrmK8J70rFeJk0AvrAKBqy5DaBpbHUONE4n0mqjmiL7muVSZZwOnyumxPbBxKIzvSwYAZ/5zNX59YoguLX7BAIUGsio68U1SZcD9ps+igGYNYc+HjE476/W1ZkfQd8iolnDbBUBLBFnoTWN9A7elg6E+owUMFizEE6QSDtOA4ATgASEqNG/MKdKSOnzmlGI7bBrr1+/aE+fPmkPv7nfXr74KXqiOqzsI0ypw2zLMWGDHJCSZMcoVvjcxTNTyLHURT3wxHKkicnOgWOdDa4Z93sA+ArQ+LlYEdgH+ZiFfXOyjyc0Ih4Umm1Fe+dku+avg4kEf9W0iaTJaBcpS+7du8f0JRHl6+tgJRik9TffVa2L15id0CPTyMnkWtv38yphQmZdXSvQCECHcaj0mhNdXauz33+Dhr8nbIdANQBrBVxaQ++jr6vW3c20dS8IsOrcSoOpc1Dv1Z6i5ruv+9BY60z43nNg7PTqqKH7RUGWY2d+7gy45BNHYB7QjYPLGLoEFyHnTl9hcqUOiHR1ALrxrEhCGgBF/z/cc5JFgCr5IFm79EkyrWLCkWww01GAgW627eTsTlufnDDZMMCeE3oy40yNIqI2CBOIWBBr5HJy81jVzjnTd+Jc81uJMIXmdMxH6NkiH5YkcRL+xc2atJVwkuixmkZo/fQMB1/y9xKh1W/VJOKArj6n+3QZ8HMtooCNMweBHAc9YjQY686CBsToGKBgTN2Jrwcd6Ho9T33X2PTZNbI+N333mTm3gzJI+S18gaqWQe16X5wxxtoOrRVBGzXJ4ZC0wT7kCAHoIl2JfJU0xzo3TBOyXLf1etuQoBrBPhHRGqky4NfWY8HpexjCiptM1zw/h/b82dP23aOH7dHDB+1wtY8chSqALjXlAhUiRoQv+oG2Li+ihBfHNbh+MNM8o9xb5Uj7HvS/eZlMnenThlNL07xM7T1KMxp1067mB1HKhJyM9g5akS62+QgrQC9XBQpAI+ejKpdM6AK6Z8mZBbxpsiagO2337t3pYNwBloOQrrVz5yyLZvb0Gg5m+tkzYcvpk6JQHbz3SHaL5gqgFDQB6zeA0BDetMZakkhyLqEb+5ZGajsuU+uCfqggXH30fte/pc12sOXnWW3fRm+VLD6Ad5S+8/OHdr10n2tG1fZRQ1cO7fHjP+4MfAjQdQKMAIN+aiNf2vT1MwAd7aO4//boWdG+MI2EqVAAjgRJ/nPFTMw+KehjccW0KdfM3bVty2342J1u7/Sui3kfUJIrpWLX3slxPQjeCLLQvIg43iaZumnEJf3QqkQ5MKZdQSDH1a4tV8Ovp4OSTNLMoZWi8GIWMp2SyVHjxCKeE21bNwlm1Kkmgd6KpvmYgH03NZn2Q/d20NGT2450BTUgpWpF4bMJ7efVZqRb6YDMAJGbZMVUHeBpDTE3Atxk/pkv0EGdQKXm1rVZHbipZizaY/xIACSP3BXg6aDCUuK4NtD/VqQh2tssYfZHKzo3yFEGYBfuANorbB++ayuY6NfUOiNHxtBWAOJgz8DcO4Qk12Zw37y/aD8+/b49+u5h++H7R8w3t84oTM4pz2KcusUytG96Yd/Qmf4StVg9kVFoHTmnvDGTE89UZXCwM2H6BujoS3mVlV1yD2vtel8KXOSaZwRuRHsHUPNzOzk32Puhjus5CpNkTEzXPGcZn68z3kH9dVTHgbn7888/zxrUkVBX1wg09DOm9EL5hcal/SFA5ee7a5YysEL7EPf0dfDqIwlkq7YxzPMBahC9rPkQaKpWBYyDFgT6ICedpt/lyKOnex2w+bo6MJaA0mltVsuQVlrX3tizSeukqYN2WGfQ/TEVhBf3h8tBtRaobxVwan2OGrp/XPxy7LmkQ2rL0q2a+el6nNyIbMprIto0pJ+g3RWMCUVBmzWqUlQCJS1ExhDmWiiGLMDNRLwe7q5pJhkmFYE6mcXqwiLHVvwWvmVkUst1W23vtJPT07beRo1YAsaseclRdsk0weQhssKH1gwMLCtVMBFrFESvrzmAJxAhhh3YK8arlBNoC7SfRLbng5tK0s7sB+gLP0KC8wR1Ai8ivgIhWkRpJSKB7TC3ou8iiJKenSEThqQTuNoO4BEVKmTOcmbs8yEGIpOq/OMQgRgmt2sGTrBAtwHFOU2iUoxo/vHMrkVM8+kWJshd5E9TeSt0F9ouaU+RUgU+Uwwm4Y8jIrUCQo3ZHdh9jv33qTbWElin5u+67alhgxaOKWYyEAiqpq792ySAY+qVkTiYQJdrEbkfmS+O6ziSUuMMIAL1p+/utwffPGhv37zJhKsBxigkBYfPyFiw8fgbUHG/27GE1w7RiiVKPcBUCgNWI9iZufZcByczQoH2VmjbA0hxb8yYbGVSdcbMFD0ZNBM0IQAd5gdz46CbZzhNxdz/sVhtz/qzTMxHwBcOHGEKD9+sUS+3Yc0WrZ2fn7c7d5CyJFPn5PUuuNF0nRHKAnmVDijpO4FX2JsDdKXpv4JDATK1g8/SQOm+WNvhVoK9tdtFFQ9GI+dDIro+6/0qOAk7oiuTo7aqTMo6Z1Vjre+rgFt9gkU7nC84rfG5cRDW6ZzVjXXhTO4jcT6G9hBroTPu6yIarH68eX/RibhT86ptPoKH4wz8ImcgmH5AMzr5ptYmXEzTNHqj5/MBCh8aoB9cP/SuAQjYJF+xm4DO22fJwNRU1ec6gQvCpqJl40qS8MW2Ldartjk5if/bLU2uUV08Ig+XCeoQGBLthvQdErWiC9PHT7m60kwlwuHASPPg0jB6NWfCVPoH+c51AGTEzCX76VxOwZ/PuZ7nRFWgobanNuV8X8FLNQuKcYMh0lcsE/IKDGltpEULPjpIp77nnCGRLjz0EyhXLZrGJCbr92rOuQZiwlkpAyXnuemZRy0IP804SPuSTBdMHUERjExdLdsyzd9YA2n/9FyfM41Hz3dN4VSboHEHeEHJqHBTuAogqaz7AEuMsIUyeyS39kCMwaiEUyG47HswzNX+sr18/qL98OT79vS7BwRmvo5XKNFEYJ5VVFLDBpCGcaC6xps3b7jnBfgdTHA/pTmQ0dYJwAjoSyR01ySXszsBZrYfErr2gzvRWJY2quDwQXqU2n7ff7h/h7XI+YevsEAuNXlZcaADhYZUNet2586ddnqKUmuhDUYgku8D7UHHwQ5se3sZ9KBz6WfWr1fbmkv9Vp/Z53QZaWtiz1y3i3cytwbdr68hfMgnMLTH8hQQWHKA6TTXAZbWS36tepYDQRc4fWy6RudT500mV43J1zCE7eHDiL8ldKI9N0v7uDVXR0D3oVNz/O3vMgMV0FTw4IdKxIbEMChw19CxyH0HTmMo8s2pzPiDBHQmcqmCvExQYs7/karkJsmJ2rD1RcKW/nQRQBEvRcgK2A2CnBIcJfVVOz0/b+vze2252oQJlFGfSmuSRasmQQM3AzqU+sQJlmuxuhYipXl9drPkYG4RfCFAp367hMnxlXx1us4l1EpwtXYVBFbw6ZoxJ5S438eizx1UyS3KRNtq/vB+1t+6ppAV7afStgi7xoR3zV/VGPAZyaDRN/hlRXACcqmlaVEJl7F/8lmM9M7zQJNbpi3BOAWGNDfqj+ZA45IpSWvk4HcAm/CZY4QeQd04gzGWwZDUN1/XeEbk6pswKPo5XbX3b961N69etu8efNNePn/e9vuLScqdeBzSnxyYdDkqP6Spfh/5yi52l920WwGdngmQrAhqfSeNlfaJM3oH9v1606horwFczScsGqN1YDNHk/z5Dh48LY/u62kIGRwTBmgHTNM9v+e+uHv3LgFdP2NQ85egItAjHQUHr72/adrVuCVASXjUvhYg8fmbA1MOZBBWJJoBQPf+4jLBaQSGhV/y9MUzQmEnK/4Esp2MS33ROeAuNkAlvlNpg9ZLwNHPcRcGjF+4dUBrgbPkaVr8Gc7vKs3SKH1P+N9HH7qyEY4f/7FmwJmDek4CCgVGz+lTg8pu93mrIO3nzMY0HiyZLStM3ERvPxfQ3ewHa0gkXAzYSDC2PW/Lzaadnp4zKpbmCv6T9lAWoNBmBCEZ2row7Ux9N+ZA3BzAEpgaICs1oZiDErUnE4JLnA7OBDJugOZ00K/tCYg5w3BwVDWIzoTRlqTmiDIOYATzTmjDQhs1NJvxnTMCXx/OA3LUmam1M1wzvzkgdMJdwZ0zUPYjc75VMK18fLzG+l2Zs/rtGlMHbx3UdvNl+JkqfYID8/V6w4TWfS6gEmTewHBAR4UGaIHoblr8GNFOtIXExqjogL16oD/i4XDZoJl79uPT9u2D++3967ftar+nAlz+TkPQiDRDkSiYUQm8ZqfgBz9+Vo5OTJRraYiSjDpWPRJe56ueA92vveEan742Hg9viZ2rps+ZeNXsuLDQOyPTsFwMsjoIBcLUKl9nUmet/w1BahWJ0+E/d3ICITAAj/YOPmtMgHMe6OBnVe06cL0NpALEaH9p/hxw6lzhO2mwVCmHIPHQ2sXF+6RbEminASyiDWuCudT6FpKv8+ZnutIIny8HTVoD3AtfPrzjXpi0/WwJfOteaej12YFeBY8VBDp98efjbwFL/H0EdHMzdfzuH2YGnLHXTm9MOzfVAPwtAF30Bn5sN/30btfQifhWJn6ToCgiMCvVp8fOAZGviyX96pCYeLs9C7PhOgIXCNjSSfhwjVxPwYCHPx0AXphl5+a2Sozez6pdAmsgYe8Fr0eUnph5lXa1hvq+mkh9ftSGGEIFhHPX+jUThoxsFsHNyMSZ2w4gJhN8dqaV3+O32jeaWAGyM4EwVkjpSTSXFUT5ntV4XNvp8+QA0iOBxQTZX1poM3mxVaRwRqk2fY1da+cMwk2uAn3OrNHW6O8IXglmBr8lAIxgquHoPdKIuJYvZj+iZQEQ37541n568qR9//3jtn9/0X3Rrkx7JAFiucB+jZm8PoRWbgen+YzsZFJnuRGkGdb3Kve0LQQrL8gFTAVsZyii9l09K2LkAt9qG/MkzZXvQ43D96MYtV/noE/7qd7re941SHOmvOXywPJsMLlutyOfpNKLqD98Z8Oxt1xo6vs6c0DqHgFBB066T30WYHR3CQEsP9OgIPq8h9b1IgIi5LcbHpTD9aELStfhM+i0cwgRQ3MpQD5HR9R/n4vahs+5g8I5Gq69oe2E8XZhsgSL+Tn0tvQ89ckB8su3b44+dDNn9fjVP8EMOKCbMs4PA7rKZD91KkYwPMlxEJ1rVI68WZliTkP3oeeQ2EzSm/TcDIwEhXFFmsBw5kfiWwC7k7Y9O2sLpDpZIsUEktrS5agtlmCu0xQuYY6+GQVWCZoTOv0mhjVKSIWG7vowTI4V2IgAulnXCZVrhQSq1EYFnA7wXMvhjOMm6AzCTgdyaIjAsCDZJ4PY9JyFeZ1VUBCRxTuT8hIUXrcDAkIy4pZO7pl+wIm4E2sfj4MDtav7+ooDRCVY01x3rd5lgvH1NEUJ2pIfkO6pcyHGUNPCaA282obWWtF6ym0oZgpzHwIZ1oz8xX5CvyJtjZhaAERF84UgsdtfMrfc8+++bS+fP6MGREm+Y76HoCGACUAXe/bQLt+/b+/evo3URKlno4u+yt7dEpyiOaauO4Egn8fcbPHS2FwIwfcCWq5J6/vcyhO61kVtOSj0M1af6WfCn+n94jVX4XNZjQLuPzf6uWONXeSgA6Dr+9l84UjJAHCz3N4cmBAgOqRGUGPSWvt7b8/8aDVWzSvaGz5z9ITufQOggw9dAL+4k9p0WyMBxsXhIv3uhj9uBUY6h/MuI+M+zX/Vcvo6+pnWGvk6Vq1sP9cZvIXf8V8BUg6K5+jWHL84RrnOzcrxu3/4GaDmIKnaFHyEqbJHuZoWL6RQsIL4D068tpxFY1KCktT8oAJ0EX2FRKxLSvpz8LGCERI6ArGbU1+JUCXiN++wfFVMgbFui815256ctPX2lBGySBkhRos6tQSAiAFYranlCHAEonnTn8YlWRFP9SmIFmcnA0SU1iWc5ucIndrTb5Uwqm3XSjh487l004XPk4MmAgqVKMv5doLO5LymiSNoQZ6zfEELxkjTZCQdxFwvoxoE2kQlBZqywwfSx422Fc3nWj4xC3xXCbg+S5r332XywW9baoSDyUnbIdClOUOCX/qZJejkWclqEWIi+Kw5EYNxzUQHzMsrahhkTiLIYrJppCYBWBu7c7naR2BCst/NeptpaQ4N5sH3b9+0p09+aD89+aG9e/Wa7cJkq6BeavAOYeIK4Bsgmwl2MzcZEs5qrRHxqbXxM+IAQ/sXQRHaL3Pnzfc3ADsvL2lNtMa6XzSIGr8EMOrHjgEtCFqK/6ragGjSOY2fnxEfk9bY+xd/xxnktTB9XykReAhX8Yyrtlmv6UOHgBKtuVdpEMhH/7T3HNQggtv3RUwLJJtBN6ogJpO5xqE9J+0l9puqNZAu5pzg98v9VU9Z4jTAx6/9oXv97N1GQyrd0L1OW9Tf+q41dS2ovtNec+2q9py/+56TIIfx+nnsgLukfJKwgmccAZ2f9OPf/1QzQKZb1NgRfTdcaD1oIhyKQQDhfRdZ5VezgC7ur4COqn/ZJlCLMgM1PhXQhWbt5hKotwQIFs5++2LdzDLfwGDXm7banLTVZsOSYguAt+xvzIoiZAO8qEanElw6I3Gi7gRuALrw64uo33TiTzOcCK4IYAU7Triq1sMJr5iNa0wqkReh11z19mgCXE5KPXXGk1oc5Y3LySAIAoHdpJZIzFREn9GBS+QFCxSPd1ZqQGUE00xpvsRA9VzXUEgr5sJIBa6+HnoGTMR4+TM1Z5Prl9jjA7jqGuX4U9mxru2w5LU+bgRCOMBnYuFMti2NHtKqMBXJMjS/AkP4a7PetN3ufXv18kV78vhR+/H7x0wUjPq9TFmBCFbkZQOwW1y39UppN0LrRma237eLt++6Q7v2D7Tgc2DDhRDNOXwlnalijAIwDgB57hPQVeCn+Z2sGV0coh++r6/Wy64JDJEnUmz4XPr59j67cDLXh/jO8kDCjSBNAl34oMCyb2enqOF61gEd57P7Hg9Qhq9cqNG5UkqeiXkQvqdpXtYYJulISmohjbmO3ecrANZ1e7/b0VdNz/c597Pue11z532s5kwJND7P4h3+nQNo7R0Xrhxc+b4RSBfN02/6vvsLmpDg7YtG6FnS5kkg1Fwdo1z/qSDMcTA+AwqOiJRISZxKGmABOmpWElGFz1do6GDOufFKhKWQhC6NBcxLYBQhGUNDJ5+3YSqt7Sp0Ifo0IlDnAJ0zjblVHzn0/HkZPLFcMZno5uROW7AwOmqkxjMJ4lJdMfL1xX0OlkRAnJiJWPl3PT9dT2w7elu1J2rfTRNOwAQ6HORVwFYZpxM8fx5MSHjBHEciHeG9obkIzsr0DehLXJPRpvTTOlBDRy2XmaeA57B3qOFjibaItIOzvhNkMq6MRq0aFgdf0qRoxtR/MaMpc06fPuUrS6Z6414IBenUhghMYNq+2wAAIABJREFU5KwTwxJDRR8AxtA+Aexm0wGJaxpi3iKdBO7VXA9ABw0d/Oiwr7AB0nxHN8Os53l11Z4+/bE9fvRde/XyeTsgKTXxMDTGYUaNqk1oH8IB6siGL97V1T6SzL67YMCEQFjX/HwA0OEa1xxhy8+BvwoM2JM0aQqc+p67cRZzr1QQBnzFM5xaOj27toVr5APoJm/u+9SCOeAYAG+kv4hAkzi/rhFGhr6Tky01dEjmrHsF0hxgMbdgmkJ936GechW6OAdptq7aOQdXpIhZBk8AZXJGkzjrN84FQN37CIrQ2a/Az+nPHMjzcblwqT2hNfC97ntjDkQ7+PO++Xrqb50VaSrVH7XB6St1hPVMnUnXujtwPAK6OW54/O6fagYmTBOO4wJv3TQRxWACtkSqj2BKoPJzgO5mug+fsIBumSC3+9DgW2gbEthdR66n6X1RSwI2JjFFWi9Sa/dBxvHRFcuIMKLW1HKstzTBQlvH1BHM+o8SVpFhnfN2pdqOYX6dgrWpb5xr7dAdEcQAg5iU4acj4iUJ1QmWD6Uy1BowoGvx7LkoTJfgJ6XIElBpbvfI0dUawcsyzYQKaKAwgDQtyNOb5h8AOgAiMLqwsII9RqJWVh+BVnIJUJRpAU1TTOCRAsaYowEouj+cRUWKaM+BOJ87rQ/MkLJ805wHM+Vq2WhOI6BrLAcGcCrw5mBSwRDOWCooiflE/rsw4WpNmVJlsSJIgB8d8gjTdERAlhryK+SGe92e/PBD++np0/buzavwlQOIw+mJGIkO5qhQWsBXNIAY/r9/fxE+dkpVZLnW0JdqcnWGqn0j2gANnTN0/9tBAecjNW4HAbsU47gXJvMQEckSFJxh54GIXJHFcd+fR42Pnf++HnhOAroKbGKcMYHxN0zXYab2thEUcbLdMrFw5PBLsyx8SeVzqMhkLE3OuwMd5Vj0PYh5UIJnBz8yz05oXibxljCo+fN3N7++e3/ZzbFOGxxEOcARiK2asbFXp0B3AmJ77s6btW3rs127XgFfpWcCZT5Gzb36LqHNhSy/T9dXl40joPsoIzxe8Pecgb8MxNzsOZmvATld4YBuRKai/M4coIt0ofVFzGJfMlryBqCTJ+/NQIkAkFmg+QDiC1+kyP5eifZta+KEVSbaSMWB5yWX7NwMxdLD52lzctaQggL+dleszwmAEZqXeHyA2ErIKlHClQJ2ksbFVFrb9gmqjM8ZqIOX26Rkf66Yj5e0qkRTkrhyP3VGlKkuoFUDgIPWYw1VGzRvOU/M9wUtm9XXpH8khANAjNReXC3grA2QE3VrFwfU5YzEunppTq4Y+TndQ/Kdcz85l95xvQCI5ktgDO2zniwqIWS9VYK6K5g1U9vGdCyhYcKSohwYz4P57Pma6VkC3dwFH4jy1Xiwh2KvQBsIMIdSRwB32E/7drXbtdevntNf7umPT9phB986AOowFeLQLA7hI4f/UR+W4SYEdABx7969JWNHf9dYNzt46gfOjc+fCw/OMDl3M/62rilGm50WCUhZNHPV1nctaoIbB+7+9wQImSnSzzcg7o1zV9KLCKCM9ZMghlk9tP3upjCGbQkNHaJcJ4EnpWIM92MxSff+LEd9Ue1bCRI6x50mZNJm1+RLIFL/ReecHoie4B0+dB4p7GukNjpIp/UhhYkCtG+jN9Ke+fzLXKx25wQoPaeaQB2gScOqPenBR362PBoY49P5FJ3TGmuunOa+vXzfiYpTF+dLt/GO4/fHGfhFz8BtYJDQxHY7gZiVAV3QD2laPmwwZPwV4RaViMc14+iwGWhqBjsfv9dMquyDAgqm1Sbk01IBY518NEn/reKzE4OVD49Mv/iKeonMR7BiQAQKdbeTc7YBrR1jazk3ofOZStBZ+7KkDBDBmzJEgJztpIRRMD1w7fANDL/FSIh7RVPOADBOpEPpEVUcuMZIBpq5xLgmWYpM/Yh2InntbrenRkmrxwhhaMxAOFkuKwFa7gBotqBZ6HnUdGcyeMxKaFiw1MO3Z4WITmSEidXo1Rnc9MrIQWUIZDLcAF8OaMcYIpBC5kYBVCfqnAvlx0tzPwFbmlWpIcssN7z2KpgFx5wl8bi7OT/jJSAkUKNnak0i4jXakjYWZmYmdU2kFRojRKG+ay9+etaePnncXr58FlGZBMABPLpmCeAtkycTX9CP7tDeX1w0BD4AAMbBWlDjjjFgrsKJPPbF8AVL7TsAReYZRH+lRUIrAIU6z3FCrts1yqblNAhMcz1gToxHc7N1dw5p2nITcr4KSBMzD+3vkAtdEyqGLuAn86zAdOyPWOB8izQrPQoYvR7RKEwGs4/1GfsJQS8H+s+dn5/FiOmzGMAv3E+umbwakaWRzHpQsn62sZ80HwmgRQLVXxeiNH43xeI5MU1ebtHoaPpK4prL3b6nTdH88PyyzuugfRU0q+8daBvA45PlbpFr6HPdgWr+NuZoPK+Cf29Tfw8eYmA7++yCUl9fJuUWmHf/7KHN13M1rqOG7hcNSY6d+0tm4EPaPUX2dxpFpjJ9mvxTHXspiEBtTyXnaWrhOMjKl/TxkQQzUwVI+fFNQeKHWqFWaqIjjKtFGklMPSCEwBTEP5IPKx53dXLettttW203UUAdWjxBv4yGFXMPQ6WYyVSDIwIb4BBAzVIjpM8VzWsEQmDCAYKi+HtqmrIihdrgGDKgAUALQGykzpg6n3efLiPSMK12KVo1H1MVRG0PNKK7fTthEfkBWJ3AO/H19YfTv17dvNX9McfKxXNQjmvVrlGu6/pAzRrMX84Y/Jm4e6SDmWb/l3lUT5D2QaBPayVQIgYo6R/mYmglAYypJE5NoIClt6M1dX+umIPIcUizN9aWpubceWlyff/mRXvy5If2+PG37Xq3a9coNUcTJpwPxbjiDIVSMxgfxgdHeAA5aOaIpfJQ4n21OLR1pkQJ81xWKCmCjfYOBAEH1n6mdK45zkxn44BW2qV6Dh1M+DpM9keaNF3DomvVH29X6x/+vTKfxpwCKC8Umguw1v05NxOfNrVX/bWwTlCknp6e8KxTg5pVEgiy86W94BrNCRgzfy9c6+Ws0MQkGMKCPnw8VfPldANtuIbuouegGxpTzadAXJ2ryZrmntCZ0Bnw+df1IajAXD0ieX0963PkbzoEi1E3V/MnWqk2BbIdUAagH4K3+hNtTF11vA+47gjoPsQhj7/9U8+AAzgGLySgs0CjZB7OjMlOuvllesCdEMY9Dui87NAUCOrajGJVdKi0ZxOQdtPUO2Hk0b18dhL/W1dxqAgY3TvIeFusNm21PW2rk9O22pxmYe7rrIUZ/jgcWwNI8/qDw09naANCexLXDsYUcwAtAO4H6IuoW5iAcV34X8EfLZ2EVUoqF4hBB1b+Koj/NHLTmY/mXMXg1RcC4fSNwrhSF9l9mxw8SMMgEDUB9mku1zQSjOSYuCxmtgvlUtb6YP67uMuFEPwt4OS/OTNysEZwk1oY9ZPjSY2bGJ7uQZsEa9RuqkzdSHmj3/Uu7WCfx55HTmluskIL0/VgbcAID+3y8l17+eoF05HAXw4VIKj9QW46gu1RtQRaPYIIOtHFfLB810X4yw2dJwBj+j+hsolyzpEZ3tyDnSmmP6SfGe0DPQ8BFpyjkhLc90sFHd7G3FrVI1g1OmrPgaHWSXn0/BnUZi4gTmVVkF6QHproGL9SDsXfrqGLM4II5bOzU2rlJUCxXzPma/TFgY1HAPvYfN85SOK4LDiI5ztz2mg/Cby7tk3zIbC524XJ1c+YQKfe8Ztf44DupiYsDl4FeGrDzz6+E/DSXGi8tT86M5onPUNtaFwjElyZBSQgx+fpnmMrk7H7XsP5PKYtqSft+PkfdgacGX5sENLQdcL+EUAnk+xtGro4oIMSov3JtQz8GllGazkw3R+asLQx9cMroKjvP5AYOc1AIgZ8Nw2a14r1OYCrz3guiAn86zbterVty82WUvxyvYjoTRmilojpPOmmDjGNMO/GzDoT8sSy0hiE4/ZYrTCXhXlRxKqaT9A0gYsNYI6hQtPnua24P2AaZNJbMMQAVfw+SWWXnLN8lhzd3Vwloi6i3YHrKjQS0KR1JsFqGcOp2velGJDMd6uN+cBZ4mBpPdz0IwYrJiiG1DWDxdFeWhC8K8GwNE8AVTR2Z5CHMxFnaP361JrGugQoh4YH75hXmhOvMCrkDHvbXr161n784fv25sUrVoHgvGXuW6YlyZf85aitu47AB2jm3r2LlCQT7WUGF0G3HAAwhIUACeN8VAGC82ZaXtdei11yfUvBPgcFPieV5nwI6Ok+7Q2NR/u7aul62xmk4GAv5no/oRRa42h/FXkl09yOvbNeh9tBpIJZsCQbAiICVNg6ZGm5CWgJ1W0EASE1D/zq0ndR45IWSrnTbsxFauiwpn6eKnDxtfY+4DlXV1ESLBJOj1QwEloEkDSXdf11dut6agzqVzXh+poLLPp6OrDSfvZn4zsJgQ5m1W8B1gEsg/7pFWsbVKq26+v+bnfZqamL6IbRP8Yaj78fZ+AfbwYEIrTpq4auuri5j53iYX3Uccimx+YGoAuXOv6HQ3q9n6kZUrqe/mqAjtGxN7V0HwOz8sOZEJ70wQmCOiRVaMY0RppB4T+3WmU5sS3z2cEMBE1aaycdvEzNClPJN4h8JKuVr0zXtqR/1AAjAYbRJ/i/qV0APbaTWjmYLKlZS/+psJyG6S/aGoxdZrvtak0NnHzXmGAY2ooSUUqghxYITG76lTmhdcKO58hnyDUP6E/VtsmUSabFPh0YAFM1amP809QxBEYWpOAaOP++Mh4BM4FB+I+BX3MOMg2LX6PniNnoPbQTA9ChbFecm9CuIjnwS5TwevqkvXv7um2odZW/ZMxg+I2m7yhN6bFvkPMM/nLQzjlz7uuyOLBWM6E4+x+pTOIchg+gn4kOUulEOC3PhiFw3NLUALSkTxcEGF9HaWQ0B9oHDmpuo4YumLiZsZoK5/pdnxP+hpGqRa/oG7SLAbQZmJPa7sgvuKK/qoKjNhukLLnH2yOTTWrhsrKJ5ozzygkdc9pBBXMMjnyfsabFPNw16vGba/emIFV7IkztaktrKUCD+wEKq9AnE6m3KQDnQthoL0yp3mcl0cb1qs2q9hRFL8ApjXUX6NKnl/s3o+G1X1zQqsDd13YA2AGwRQ8CZN7UKKpt3HsEdLedvuP3/7QzAPrD0lehoAniXzR0c4BuTMjNaM841Dc1dIQFqQEiKU36q9QYTowZizoBdNUnD61Bmv6ZgM5860Rsk3T+/+1dSZIkR3L03Kt6GULwAozMBe/iHPAkfIU88Qk4ci44UwhMo7v2rsqNoqam7hqekb2gMTLsmkgIpLMyIyPczRdTV9vy8WL+8lN6WNOfKmSUdWAXy2Dolshhd3HBzXAOh2o63sukHJvYQdnoW+JZgYR+0x9uqvKloplWyk6bJwcrqzCkI7tv/EOGisp4ALggQdS0zS5vI88ZzLrNPF1P43Fty5Dv95ZSoDIcKlVfOA5+er+zCpAwc/aHclyg7NjQP8wBhJ7TK1AxbkOn92EtXoGEMfMr+r5ZrQNEhek1J7/3y/vpwBGMCS5frli7dT4Hg/JU7u5vyptffim31zdlh7xh8BuM2sFS+AgI4QvO+fOF5gmZuIe7+5pA1k1zYlJhkl3GekPaFEQWnwI6V9x1vIJ9Y3BIHHIySITl8wjikdSY6VViYldw4fPMx9Vl0ytrZ08c0GluOwPl93FAo7FzkB35+SK3X1tf/A3N3weU20PsbqxdAgzmmgM7R+C9Wm3Kixcvs0IEwVzsDyN0Tvi6JjOrOal9s1cUDujU9ri3bVt9v309De7fVdiIfTt99WCG1ytK783nMWccTOFarQufzxonn8u4l9h1gEUfSz/M9Pf3+en90HuBWHeHcDCog5WDXQ9qGc7jYek7lzXeT4Cun43T389KAr1Cz/Ct2keZRj8H0GlfCuUihWAJQrP209DfAWAOTED+eJ7MBvPcHZiMNtLSDqs8oKH7mlSBmPG8wXV86Kp5F0osoyqjIAZtsfGjnsXxO0HZ5fGcHjuoEbtcluVyXcrlRfiJRckw5MQIziSDCeQTD5YjHNwzktBAllgBtcHHS0pNbcEJFabfBgpaofAxRup4IKDzTRviR+krKPN9+CGl7c9LnClfFxT8Dp1A+o2MyLXyZVQuAIPI2YdnNU3oYFTtdb+7qBcqky+YxkxwHH0Gw6hyUEimuiQoVXkt9UkKSOYhKQYfO/XdwYCUnH4HeSC6liCG8uLvXHZiz9gwHWBWZVcgogNMe1C0j/fl9t3bcv3mTbm5vm7l3jBx65wHaNtGShOkJMEhRmasx+1T+MvNdi1tjEBBKK8EYxFBm4xgsLj7Bmw8KGJsRTgDpu9dYctk6M8dWyM+dyEv/c6f6WCsZ500Jm5u64GN7sXfAvgStHEXaODb1wQOU7gnwXvWU66sGZkf5CRcr+blZeSgO61kUtm6NGuGmTXv2ZtEe+Df56Gr/c7DSo16tX1HstO9nOXGoUEvsXCYI37Y0UEFgG5sL/N9pdcJzrBhjSkdjmTqwMzBVd9vfOdAzWU4BGVthjjI758zNo/6+ewHdNxr8qEb14HTp89UAs7KcQFl4MJnMHQO6JQGAltOKOG4YZzzRwFdYKjI1JGbFPJrHXliDhOfHWO1Mf3RgE5tEAMXG6Oxi6o9qs+ZUiT9zcxrJ/zd4F8XgROrKCWGOrFRFzbStdAcp+14MYNvWXOAZ4/JbGpT1cbMvxu71r5vjIlvmFKcklls2mU1iGbk2DBFBsCckgUrB51vjirbBgOt6omCfWIksgBwixKmI7p/1xbQoE0Cs7LhA4wAAptSjXmAn++ZG+8xCtu3xLAOQqRExE7017nScWbPlThwaKRsAYhLc/UYQI5o4iNzv0GQkQ4mDMX0D324vys3b/9ert+9LY9RvYHKlRBfASvxruaoC5Cbvm/39/fhGxX+XmdK3DXXBzBGaAPHAvmSG7MzTKDbb2VjgM5lKjCOz3qWRp/1Bw+ffw4Q+kOJAzZvl67r57GDCubow8FCvxyaOnUtTK1kwDL9SF7OeaiITeSgWwagE4uoPglg+nwJn1MDYN6vnpHTwcBlJYbOr/Xv1aMxOex2rQa0WCwANx8nuTqI+esBXJsbzWzsgBy/V7S8Azodnnrm1cfJWVitdT/Q6dm6v9/LD5tjzzg3R3weObCd8tA9U+Aydeu8BPr0JLE4PgfQWaWJIKWS6GKWBtryWD6s2RhkkBVea0l/mXsral0G+TH0P4lNb7Zqd/odDN1gU0hGMe6bJk36yLRTMABdPVVH+TMya/VVQStZEbBziIhF8MTqYhNJjOF7BxMNnsFNLmu6Zk9o1ZM/iJuqJbPGPnikGJSZKyCZP1whCNQckL03TaIKVtCGH18kio7ErZF32WQQIAeAjQ7jkdQ28tkpC3+yWEgenBZqKdr+5K5N3tmyCqoT4MPsW1mKSMVBB3SArDALq75sPkSbvxgBPdPNrlJq7tcnhsPZwpBSzP9MlgwfSeR5k0tCRJ6iv878pP/RfFaeULHh4a789sv/lJurN+WwQzoZjoiCH7hGYHKlDGH+2yNtSQoPYC6UdM5FAjqtLZ997ThFQJc55/YtdY77GTlA+NI9sQeCDoB6VsjBhthHZ2OcyfH3AzY5BdDYKwDMfVlkmS7N/cGcDgnTh1A+vA0o0Dwe7Z6XcrFeRdoSPwT0bVW/lNOP9x3aZHsQFmQsfMiiMghBcQCx8Jc8TTeCe2qNO5hs7WZKFZcxgH8PJPG3+9H17JWz1A6ecJ384wTmepDrffZ54G3wtafPq/zMp85lKFCpdnPNDV1qvB8c8+Yi49fiusnk+qWrfPr9/2sJ+KarhmYZT9v0hoBurEPaw7TWIgE8Fh/3LCqv6vJG/5U+eMG3QZleB353kQn/1IHlSxk674/fXSY/bTC+ccSpL8Hc+ADnphJmxnk5RBLYRVmuLsp6swm2LhzK5wigSBQZ6SmGGzoVX3M8r5tlmm/17HrinpGtOmlrglO/XnnvdK023EEJsBjQY9nO9qwUgf8S2JGxIpCRjPy9xpeKglGe2pBdyTlbgO9j8xaENkdzsQHeN3GYLjdXHL18dJ3kKOCm9jiokIJTNZPglWMsaD6OdkTqEfafEZNMJUPFfyi7/a7cXr0tV29+Lfc378I5NaJIw4FAxxv4VMpsLaBOWTGKlWAuyofVA0sDscOowsYm43L1b79rLG8f5TqmJD9l0+rHsFfEY/eQ/N382vtrOXvj4zc2Z7zvvLcAVasqM1jfYZZWYmgeNoZgKNmuxbxcbJblYtMAXQ/MBmusPrcxoQKier6DHn9m72NWD4uZMNhZrdh3bC0T6C1rPjgHfAKiuEZyQlvwfoypEwDG77xqg8Abntuzk/2Y+zrUM8bWlvepPwh4/3D/c/dpsjgNNFGNbJc9rn+/21Y06LDwVKt8ygqYrpkk8BVI4EsAXSxwY7m0UCI+4COAzkUDH67+BeNbcxVv3/6RgM6fycAAYxHt5N2fSMdaG5uRkscCrKEGLv6HX9RmXTYXL8ocvlkww0ZwCJ3RQ8HKjBsCZcoJARUqANQHbb49FahY8l5X1Nok/eS9mG8Gua78NFvZsqw08bQgoAMzFrAuynkh6a/8ybDZD6Nd2aZTdtFP59qsByZO+JqZIySAjJRNTbtgvo0aId2rAjGrXarPpCDwPP/MFZHGUooMPnTxDEW6Rj+Rooblu2imy9yAybaAKEQE6vXVr+Xtr7+U8vRIMCcYl1HCAUhR1gusIyJMkuGBjPB7pCQJh/s0MwtckhFtspdMYfL1l0z0AHTtdRqk4grWf9+zIWPbl4NgXxeas2MgQHNTSln3lXL/lOfqWgdazQxKgNwDl5BTx9ANgRoBOXwXYXJFMmsHmD24qm3gojWzdq5jixJ12Wm8BJJ6eYwxV+iL96fJmmmMBNo8WbGCIXA/ATntAc5i9+MgUId/+wAIHyu1uweoPif6Q6of4HwvcJDvDOAAOFeLhpv7h+xk68upG8Zkch1bwdNnz1oCgyOMXNlO+LRqkUslZLm7BejE0uUNmbh93OTaC/S0pgT9W8YAHRI01E1mpJ2fM1hjDJ02CG2ygVHM3BXgK5zQcxM3U/IhImKTwUlTc/QEjN1iUVZrMHZITLwo+yXqxiablT5yAUAKTcpUHvmQSEzLYu7BAdJWFFGUp8pRJ9iUUzKBIJGo8AkWlc+NvkUMc55nGaXdIqMaozboIsyvaA/qj3KDFivIMlnDjb793QMHZ8wGp/uM6mRuL27Y2OTFeqDveAwc0VX4Hk9pCj3ZqczjB2UBMAp2iqXN0qSeUZrejjZfUqZ0nQ9zP0AtqoMwPyADIEhiNlcAJN69h7/czU25e/e/5YCSZMms4E4oP9fK6wEYMwH0bMbyTGjrwwMTBRNIRnRJrXscjwsmtjG6ajP9TfF5K2MVia2j/BRkGVIapCz5+Ppwv86PX93a0hhZzYfoTmeSdPDmyntsruj3DgSctdIawdnocECi5aGJLmSTdZej8EcGkrAiS9w9TLab9apcXiDlUFvszAHZQBvbwD0NAFsuGmFSrQeO9EGWL3L+W0GV+Zz2TJ3kKEDsfwswse9g3ZiTsD+Y+OFG4FORrrpWa8b3DZkuEWSF0mZyMaD8tZ/YShlJJ9WD+36c9VwH5tVFoMur6HNB1zfQSJN13/6Wnoff4JqH7cTQffoKnq581hIQ0FNUaCjZ7DH8P5yNCx8or/9KTilXlnKgyWA2JrYRim7E3PpHC1ym3taXYWWAUIfmS1Y3WWzpxq41pdbCHmowRahpJtcFy4ZUAGEau3xZfVWoiJAXa1Z2oTWEIAlkoKRZlL1FL1awk2bbAFzB5knxIJkqTq2MOg2Qk+ZBlTaSqYKuaBhTmg5VUkesS3wbLN1qYN718ehNv65sfDPnvRpoi3YjRUm2TyyGM1KuhCSDkGfmy8P4LRYAwvsoV3bcb6PcVjmuAjzPloswh6KGFp4dQC1cBDxggMAWdVeXqLYQOeKO5bhcVV8rAbDFAvVAt2W/3UV+uN/+/qbA7225f2iGVSmdABEKWsAY0tcNSlOJgqtZzAyEnBMZ5Z2pNcTAnRw6rJwbfPOYvBl59FR5Yri+eoXY5u8QlPXr7dzvXLlKmfafja1d9UP9ErNUD1NnGK/TeyOnXwM4+j0rPoBxZYQrgBCGZblAWiEGVCBSFtUhLjcXFQhw3iOYoq9YQBMoQ18yR2LuDz3rVfeKnOtindW2Xd5b8nKAp3uNsVW4DvOGrxYR7WtVPnhak/5srSU3y3Jc4TvHYAiwxd6ffjwEnnysPwTO+31CoFXMubdF+0M7rA3Nzgq26mXjc1i/vX+aAN3Yups++xeSAE+1rXZDO30S0GHpO6ALxZPycf/V84BuzIPh9wK6sd99+mCdA3QOFlQi0u+qRLyxoQUXogjU0zQrJCoFbtt1i9WmrC8uy2q9KUewL8EEgQWjKZYpKQShCfJ8E+PptvlKCUAR0FF5AchBbyyXqGlpubVq+hKCxbD+Kmt+RGzKkdwjbpcV0Gkj95O0K+UxZa72BaCCQrWakIjXOPe9xqIHCpBF9f1J5Qb3AWJTJJlFMtk1C8tjnELGmc+vc7SO2R6RrZFVN/7V+2MkpOVIAyCQ5dmX7dNDub27K1dv35Wnx6dgFpcH5uuiIhV7lsEQ6Z8IeeMaVImA4hwoMwvyaSwtffc4rm2+u/wkGzGwYnIAZAZJss2ZvgeFjK5mP/3VMy387jT3ZHyawDLA0mhS8PN5BTXOSh+j+7mpXMq+zS8dDqxWrrF0rPgA38+4e7gJ6DlcO4co+fXq1cuyWuShy+olQ9xeMkzrD4mixdEHcWtVGmS21HPaIaCxqNG3BYMb3CQqIOIsnd9bYyaTq1hHyUMmV59TOEDqsKf7qk1xSK/9ZaT2Jv0I7+7uquuHxkL6GAXoAAARk0lEQVTPaYFPFjBm5lFvcz9/+u/8b593rncGE7JmbGy+dOpff6+H7a4uGNcUkw/dUKLTX89cAuE3lcqjRqBGn1M5Zv8J/uQLNHBBqwwdU3YoypWK6dyrmTHbk85DNprU+mCLzxkabMvUT+efAkDnwCX1GcFXphgJQ02WUTp9Pk+/9VQbeVqg5FGEHUXpl2W5uSzz1aogWz3yuEX1B9wvkB2QlvpJsKYmS8GI3XJflrYJ87f0/yJjRwWXUarJNgiASBHFaJtpg78jS6iNU/9KEblC8mAF39T79yG3ZOikYFwZqh/4zv1u1A62gWxbgLBkG8DQxbxLILeLzPJMCMt5m6brZGxqCpbwkWujiPkLHzqwNQABu/1T2T6+L7fXV+Xq6qocdhFSGv/DO5KsDseckcCZAiUB3n7PUk34XwpWckT7VFs32lcXRKby+cA8bbJH0AVNh4rslMx97BzQcZxh6s0HjqQL0jU0+ZPxOruOO+WuuTTGOPlccjn4PPTPm6LXuoI5XSC6MYxDQIBULkqjoznM/Qwiff2n1+E/F6mLskIHazIDeHMd+NwO03smMa4iy7WiPur5Lmdn4XAo1gv37lkql5V+Jzmy3BdYuoysz8CGumcnUFS7VfFB0bCDQ/oIoMN9cNjQqwdlrDfcDpg9SDvHnrU9aThzepl5P7SPtGt4UOr3J/97Yug+RwtO1z57CdDQx5cYKL0fwDEwGekj5CZXvldeqE8AdFl83Dea9r4Xt8G+44cVy8cGqgI6ec/0zA1OsCMmV/Jl4GkS4JJOSd+lHrBSWZKxMMYtGAK0cFHKYlnW64uyubgs8+WaGxY2WoAYc+ymQhaDx9+6snOQE0BJlERiVo6JAiwANqAMmfLATaa6pyJguRGzpJReYtqkeP15uJ8YuzqPUsn3GzSeuy1K/NpApH7vjJ4rVplbXSnGRp7RoSyjxXnsEYgBGiO5c4kkvgz4wLEE7BtdCdxEPEcCaDAyx33ZH7bl/uGuXL/7rdzd3MS96R+Xyi2iEKuEmBsuaquSyYAiRhSryjS5KbmC50zZw5DM9GUsuwAQY2MkRSYmC3jSmRtXtjJja6za/AjePQEdnM3IVvkLhsZIxR1ltDAPGour6xw4ql2akw5e/b4OFvr3Y6BILCIrtBFks7xdCxrq2R3cV8yf5CSAgDn++vXrsggm9ljW61VZrZflL3/5c/nb3/673N9tq2m/zrnKaDNiGeMrxtTTCkkGYwBHTisCfFpHH2PscF1LJMz5rTQjuFcPDNF3Bn4swlQ79j3XNxlggD/8r2t9LeA6/p47YH+QHB4Ah1VFJIt+rvg88d9r3mrOt++4rvX36fftAD6ZXE+W8fTBc5CAL4BP7Y9zVjLAev6luA9SJaRS+zRARx+tk5dcxiyakQuWJ2j3q26YC1/8QYAuFDpNp72yEaDz7wXoZHqtKU9CB3ODj406mRoCOqRuSaGFCRB5xujQjhpoyFWHHHbz9bqs1uswx8JMyIjYcAirv69M3LFF5UkhuIKgMhXrwILWdLNDwME6giqOBYCOgM0Bk2+8FUiU5kPnIJAKgbLzf33e6foelISyTZPrGKCXEnWwKsAoxq61m2bVWuc25g7BYjBeqi+ZkwqWTLxdz5EkGHLYRxCEg7oChqbsy+PjQ7m5vSp399fB0ME0y+oi6UBa4To/jFiMPKgs5/RLEpjz3FmDPqdvJg5Uwc59AND5+AgwhLl3hrx5zNHmYErXu2m8AR2CNVZqQfMbcNfvOJeT5Yo0RO0a74Oe6fOw3sOYu36dae7od2N7Fj/TfIaUEeUr5o0JhMcAg0CDclw29wUG3rx69aqsFqi6Qnb2T//2svz1r/8egO4//+O/YuwEbKKvSlYIUSnJoCVedhno2b0MomZuttdBiYChy1SmWY3X4yMDQOQa4Wu/B2x6rsyxYul6Ocl9A/KA2dXTn6AtAHk64G23nCdj69XH7fwYDt0HNH8d0Pl8GL4fArqxZ2gOPe5bQqzJ5Oorbnr/VUhg7LQy1nBPJjxCQJ3vq1ZFFqxmnqxWlmjshz3Qk4nUT+O+2Z1byLreT7vtd9zIoyoDuRc6LlWFSMXbG4mifiXxDbKAkXcDA4HyVWEqxv1aYWi1zfvpmxqKyffffTh/3VBi0Rakx0AOu81l2WxelRWctSO6lE77BGhk33YowTVblMUcfjLLUC66ztkf97eS/M6xPWPMV/Q7fJB40mefh4XIQ89lDj0yZTApws+NACOM8wbY0SbVimzgsCXrhUlKaWBi7DMvltgImalkTsL9oIgU/cd+oqQWWcnFYhMRfGDnANxgYttvnwKWAO5RWVqppAXZCNzj/f19eX97X26urkvZ4rN9Oc4Ole2ofmrlsbIcGlncA0pU0Yaj69FKZfn83gOUwZyGGq3V1J3lqsDgxngzalYzL3y+jqwlnHxj+LzG2CS3ovqswUzGZkAQimfDP8zXiRRm3N/yrzHoGr8Z96fLWm7R3QjQsHJymDuVqUXfugTRY+urByBjf7vzP753E6cAiB9E0DcxdFWWs1m5v78t33//ffnhhx/Kjz/+WH7++ecos+drRmuqZ1vdPxTPEsDSmlU76qEsOyLQpjUyWL9y7UhAjPQ2wxd83y5ijnkpMb8G98Nakamf4zp0L8D1uk79ctDJEodgMmdxnx6AqW/s6zDi2NvS7+VjQM73Wv9e83G4p9E87vfFbyZAN7bbTJ89Owl8EaBLzaFM+unpdVZG/yxAJ6flaj7+EKALTbcNMBfQBfnWkEMuUxSMbUb6zEGKm3C1uaVGi3/OnWjrvVT2C+bN+bLMFiwldrF5nYmJ5wE+WS8dPaSiRl1YjAdz1XVbfTo++8m/Z9H6/kn5VEZLJNSRmzmVZWOA2uZr6UaOj2YKa2E22pDFYrjiYjtoVj4AMGVN1wAeBgbVvmDe5IhvDv/V/Hh8TFM3IoiVIoaVAQCB4GeHtCzHPYMdEEnMRMB7AqL9vry/vyp3N7flAU7iW4EdVQFukgtwsMiC7haNDOXbohLPKzlnKSRjALoY17KrgM4ZbjnkB9BKdhS1PoP4CdY5VDSrEiCPHeY2Pf0zLcosnPPl70cAsvOsiIPJpHnXK9uxw5kDutOjlCnfPDD1rFa/ofj4+9rzudxfI5lqvuh7B3U4BIChg2xklgUbizn03XfflW+++ab89NNP8TeuHYKWxha5DPrn9b6fAp56nkDgOYaRc5KAWwcEZ6YA1BCZfg5kSV6KKlWpsBYRnysv9wqu72F6EJnrcQ9EBQPwuZ9dt+skk3pq8ej3wDGGTffyOSHWTXNveLBXZD9/GQeTw2ECdP0imv7++iXQNhpu78GkaJ3FvzyP+2bysV7TZUzZ7xtDN2Ya7QHGP4Khi9qKigylqs46o6nAouPjDF1+VX2IAOqCmwvm4dQPpFdeHwJ0VfHkGwWYxIYfaTGac3HdxIJpVMAHgchqeVHW601ZvbgMFvIAUIf0GtH4TFIczvcwO3Fz8xMsQRP9fHxDdH8iZx+Gm6VACMEuzMRSQM1vqSkEgEyyiGG4DEUIkIGqC1JkDggoT7SvtQ25wfCKaOqYo1kVIPhXmvqkCHqTrMYjGKDZLhS1mCRAmjBTRTQsANuhLAVoFrNIbQK/OozNdvsU+eVu3/5ado9PcS3y9MWsh99W1pSVUgyFF7WIGytze3tbgmWzIKMx8HOOoSBonhfU0lBVjkgvk4uqHlaSpeM6Rr8I5ii7BHR1vVLhqT4sGUy5NrBfyMF38hKbHd8N4uDH45LycJQzo1tLDfiGmTNz7EkZ13WTvp3Obnm7NJ8E0DTndY0fFuTbJmCgcXjx4kUAtRj3wyHZ1MfKIH777bcF4wiwBJZOJmuBNIEOn5M9+NC6c9COtvWltRxoDvqZ0FzpbXRA0FpHu8CUoo2+tvweejbAX6vPKp8Brif8Xw9DSI8CRjt1hYMr+dk5gGwHPY4tAGYP1nx8erCmtuoa35t8zfhaaftUY5gdtD8dWnTPZHL9mFafvv9qJeAMndyue6Xyoc7JhyzDHgaX9oF40g3yhVOwxNj9x07hnyLkOL0iyAA+aWEcpL9auO+6mbi7WdvO8uoMWQOYaxt0M0D5BjV2siQxMjyVhpLqfARD8Rqgw/uqhAxkB+yAz1AEP8zDv259+aLM16vw9VoiwCHMm9nXUM7QvEMHemySkactTbXedgE530B7pSBFw2SrBHXU4i3qteWxI5ijSS3uNMoc6p58FvpB2SHwAPmwYmNPEAjwGoxBMGrsh5S/+tLa2MZuu38fOccAJltt4ZYzMTwUQyYwxdIEBSd3+Mjd3yH44V2ZI68bFBv87zIKlQo660hGXjnVtOX9oHCRly7G2ZjDMRCvvnifKDU/hOyiFijHisxogIb03wqAnWxmxFLsGYENZkdjpDrCoQRznoL9YwJmroS4P7KsIbTTXgIoMY9jTFWyDNcj1xsvFrjmMzwCXfNFN/Vs/0xqrfHUFVL4bvJTv2XGFGvU710O9DSXxTg5cMF3AHOXl5fBWOIaBBzA9A4WKlie7a4GCYidSs/WOr5qs+cJ9Oepb35o1rpzJuwce1UZ+TwsNIatRNtwSEHUaw9WB4OYYz5kA9sOCIv4etVAmO7lh0AfGwSSANCJpXOzuUzsSivkc7vf43uw5qDX9yEH9X6Iy5lTLQZac/h3AnT9DJj+fpYS+BJAV1V5nvjJGDQx/bMAHRQY2TXwFmRxPgbohoOrKD/vC8DLqYO4NpoxENwDuvA2G1FY/eatp9JnL/tRE8vGE5mXbr4syxVMsZdls3pZ5is49IN+PJZjMnEEgM1MyU28KU0HcVI2nmaknXyHAJWgi/dCkEfLcRbbaJqA03SZub90WmdKCJlrs4amUohE1OQxkrwqPQgmVZiQwTamDGk2JFh3QCjl44xM9H9GYAIwhyevMxIy2q3UgBHBimcxYvH+9rbc31yX9w8PYXJdJOsW7EUiDz47q7dFtHKmRAn/K0ax9iyNAxYfGwXb1LxmEU3M6hI0+g8rRdBxP8c2K3iEsksWB6zNYr6Ok8wWyZTB0GVuvJ71CMhVx4U50QhqE8DmASDmajB0qoTCAwYN108nh5jfA+jGwIgfQBxMjIG8c4xPD+hiPmQZNfwG7BbAG+QgcyYAXYC8kCET+QqYv3z5kuXbVIc4/Cxbwu8TYG5z3tkj33v6fUTsn+YzWF6hZswtMXQATAB0CJJA3knNsbFDpZ6ndU4ZDo+08kdtEbHNx66/p4IkolydRbDXfex4mpOzB2i+JvRd3/fYxyN6vFlLzgE6B5Vo0wToniV8mTrVS+D3AjpxT7GZ1cSh/3hA5xve2GZFbzKyAgxmIAiDOvsQQ1eVRLzJJCSVYEvFeRimcOhPlL1sPwTo+mv7jTyUmgVhRARskCzpnQdkCDYrUiwsynL9uly+eFFmMFEuszyY5QgjM5fluuBan8oHbcTnp1GiQ1Mm2tMYJprlWByc0ZSqKBH9ivJUTNZKxqoxePHeAN3pxp4m11orlbVj8Z/IwEgRC+Zu15zwpcS16fepUpSQF4AumKj0SZP5Gf6IaGsojOO+3N3elrvr67KPWqwM/DgEKCIIcBCO3HRM5YF5cizb3WN5emzK1kHx2A7k33PceSqi3yacBrKObso2chMGkG1BOgAhAdLAYGa5MQVFLJbL9LWclafdNuQpH6pgCpmzJkyvGDP4zrFNhGnqq+bJKaDj3DwimCiZbZ/70fo0YyrNRZPDKUOnueagvAcog/vbgcVl2Sv1nunTQUDXAbiFb9yBpnKCJQbsAOwB0AG0CETiM7C+THnY0v04s9SzWv2BA997sITPL2fxKlBkyEqIT1Uc0H4HXnRLOK1043MP7dAcYNDD0ORKto858dzv09er3svsqgTEGhutEx78WkUYtUNgTPdx/8Ixc7bPgV42rW/shx8Yow8yP4nxHluI02eTBCYJTBKYJDBJYJLAJIFJAl+HBE4dYb6Odk+tnCQwSWCSwCSBSQKTBCYJTBJICfwfgHXnykvcwycAAAAASUVORK5CYII="/>
          <p:cNvSpPr>
            <a:spLocks noChangeAspect="1" noChangeArrowheads="1"/>
          </p:cNvSpPr>
          <p:nvPr/>
        </p:nvSpPr>
        <p:spPr bwMode="auto">
          <a:xfrm>
            <a:off x="31750" y="-84138"/>
            <a:ext cx="5981700" cy="3381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ÐÐ° Ð´Ð°Ð½Ð½Ð¾Ð¼ Ð¸Ð·Ð¾Ð±ÑÐ°Ð¶ÐµÐ½Ð¸Ð¸ Ð¼Ð¾Ð¶ÐµÑ Ð½Ð°ÑÐ¾Ð´Ð¸ÑÑÑÑ: Ð»ÑÐ´Ð¸ ÑÐ¸Ð´ÑÑ, ÑÐºÑÐ°Ð½ Ð¸ Ð² Ð¿Ð¾Ð¼ÐµÑÐµÐ½Ð¸Ð¸"/>
          <p:cNvPicPr/>
          <p:nvPr/>
        </p:nvPicPr>
        <p:blipFill>
          <a:blip r:embed="rId6" cstate="print">
            <a:lum bright="20000" contrast="40000"/>
          </a:blip>
          <a:srcRect l="22480" r="25839"/>
          <a:stretch>
            <a:fillRect/>
          </a:stretch>
        </p:blipFill>
        <p:spPr bwMode="auto">
          <a:xfrm>
            <a:off x="5334000" y="1080651"/>
            <a:ext cx="3325091" cy="415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808182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503381"/>
            <a:ext cx="12192000" cy="111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товариства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міжнародного співробітництва GIZ отримано портативний набір енергоменеджера міста</a:t>
            </a:r>
            <a:r>
              <a:rPr lang="ru-RU" sz="2800" dirty="0" smtClean="0"/>
              <a:t> </a:t>
            </a:r>
            <a:endParaRPr lang="uk-UA" sz="2800" b="1" dirty="0" smtClean="0"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  <p:pic>
        <p:nvPicPr>
          <p:cNvPr id="4098" name="Picture 2" descr="D:\Звіт міського голови\Звіт 2019\47386231_931661823689915_6144449457120346112_n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000815" y="1510147"/>
            <a:ext cx="6059428" cy="4973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Звіт міського голови\Звіт 2019\47577225_931661887023242_5072168488936669184_n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7544809" y="1496291"/>
            <a:ext cx="3740293" cy="4987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808182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697347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Вдруге в рамках ініціативи “ Угода мерів ” проводяться Дні сталої енергії  </a:t>
            </a:r>
            <a:endParaRPr lang="uk-UA" sz="2800" b="1" noProof="0" dirty="0" smtClean="0"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  <p:pic>
        <p:nvPicPr>
          <p:cNvPr id="2050" name="Picture 2" descr="D:\Звіт міського голови\Звіт 2019\69755058_2362322260488474_4781172372889665536_o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166271" y="1406251"/>
            <a:ext cx="5817911" cy="4010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Звіт міського голови\Звіт 2019\69874114_2364511226936244_1505534694656049152_n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93964" y="1413163"/>
            <a:ext cx="5763491" cy="404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808182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D:\Звіт міського голови\Звіт 2019\70637987_2367017686685598_3235023123157876736_o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137564" y="726497"/>
            <a:ext cx="5403272" cy="2903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D:\Звіт міського голови\Звіт 2019\69817714_2365206716866695_4614190654375854080_o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t="12852"/>
          <a:stretch>
            <a:fillRect/>
          </a:stretch>
        </p:blipFill>
        <p:spPr bwMode="auto">
          <a:xfrm>
            <a:off x="6137563" y="3713018"/>
            <a:ext cx="5417127" cy="295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D:\Звіт міського голови\Звіт 2019\70554603_2368683806518986_6862974606450360320_o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1676" b="6789"/>
          <a:stretch>
            <a:fillRect/>
          </a:stretch>
        </p:blipFill>
        <p:spPr bwMode="auto">
          <a:xfrm>
            <a:off x="554182" y="3713016"/>
            <a:ext cx="5320145" cy="2970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D:\Звіт міського голови\Звіт 2019\70415267_2368692699851430_3596696237480345600_o.jpg"/>
          <p:cNvPicPr>
            <a:picLocks noChangeAspect="1" noChangeArrowheads="1"/>
          </p:cNvPicPr>
          <p:nvPr/>
        </p:nvPicPr>
        <p:blipFill>
          <a:blip r:embed="rId6" cstate="print">
            <a:lum bright="20000" contrast="30000"/>
          </a:blip>
          <a:srcRect l="-1196" b="11283"/>
          <a:stretch>
            <a:fillRect/>
          </a:stretch>
        </p:blipFill>
        <p:spPr bwMode="auto">
          <a:xfrm>
            <a:off x="490537" y="709181"/>
            <a:ext cx="5397645" cy="2906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808182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406399"/>
            <a:ext cx="12192000" cy="111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Втретє відбувся велотур по фортецям Слобожанщини “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NOUR De FORT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”</a:t>
            </a:r>
            <a:endParaRPr lang="uk-UA" sz="2800" b="1" dirty="0" smtClean="0"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  <p:pic>
        <p:nvPicPr>
          <p:cNvPr id="5122" name="Picture 2" descr="D:\Звіт міського голови\Звіт 2019\67398769_10211038331513497_8241267012311973888_o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t="3608" b="6701"/>
          <a:stretch>
            <a:fillRect/>
          </a:stretch>
        </p:blipFill>
        <p:spPr bwMode="auto">
          <a:xfrm>
            <a:off x="6861999" y="1316181"/>
            <a:ext cx="4443310" cy="5374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D:\Звіт міського голови\Звіт 2019\67803213_2386610584786078_6610843134068785152_o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2777"/>
          <a:stretch>
            <a:fillRect/>
          </a:stretch>
        </p:blipFill>
        <p:spPr bwMode="auto">
          <a:xfrm>
            <a:off x="927823" y="1302327"/>
            <a:ext cx="5514830" cy="5361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808182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406399"/>
            <a:ext cx="12192000" cy="111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Всесвітній день вишиванки</a:t>
            </a:r>
            <a:endParaRPr lang="uk-UA" sz="2800" b="1" dirty="0" smtClean="0"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  <p:pic>
        <p:nvPicPr>
          <p:cNvPr id="6146" name="Picture 2" descr="D:\Звіт міського голови\Звіт 2019\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60218" y="1316150"/>
            <a:ext cx="11457709" cy="5203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738765"/>
            <a:ext cx="12192000" cy="5651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Традиційний легкоатлетичний пробіг “ Біг для всіх ” до Дня міста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pic>
        <p:nvPicPr>
          <p:cNvPr id="3075" name="Picture 3" descr="D:\Звіт міського голови\_MG_6936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857" y="1716375"/>
            <a:ext cx="5814580" cy="399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D:\Звіт міського голови\_MG_69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863" y="1717963"/>
            <a:ext cx="5811318" cy="399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808182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738909"/>
            <a:ext cx="12192000" cy="111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Розпочато співпрацю з Агентством США з міжнародного розвитку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USAID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по проєкту міжнародної технічної допомоги “ Підтримка оргвнізацій-лідерів у протидії корупції в Україні “ ВзаємоДія ” </a:t>
            </a:r>
            <a:endParaRPr lang="uk-UA" sz="2800" b="1" dirty="0" smtClean="0"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  <p:pic>
        <p:nvPicPr>
          <p:cNvPr id="9218" name="Picture 2" descr="D:\Звіт міського голови\Звіт 2019\52439627_813227199040299_2996027189775826944_o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535381" y="1983508"/>
            <a:ext cx="6927707" cy="4611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808182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738909"/>
            <a:ext cx="12192000" cy="111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Місто приєдналося до Місцевої асоціації органів місцевого самоврядування “ Асоціація відкритих міст ”</a:t>
            </a:r>
          </a:p>
          <a:p>
            <a:pPr lvl="0" algn="ctr">
              <a:lnSpc>
                <a:spcPct val="90000"/>
              </a:lnSpc>
              <a:defRPr/>
            </a:pPr>
            <a:endParaRPr lang="uk-UA" sz="2800" b="1" dirty="0" smtClean="0"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  <p:pic>
        <p:nvPicPr>
          <p:cNvPr id="6146" name="Picture 2" descr="D:\Звіт міського голови\Звіт 2019\для Сухарева\Фото\34 e-DEM\34 e-DEM\DSC_0418-768x51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4590"/>
          <a:stretch>
            <a:fillRect/>
          </a:stretch>
        </p:blipFill>
        <p:spPr bwMode="auto">
          <a:xfrm>
            <a:off x="2008909" y="1524000"/>
            <a:ext cx="7974734" cy="5070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808182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06582"/>
            <a:ext cx="121920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Впроваджено Єдину платформу Електронної демократії е-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DEM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Звіт міського голови\Звіт 2019\для Сухарева\Фото\34 e-DEM\34 e-DEM\Безымянный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2008"/>
          <a:stretch>
            <a:fillRect/>
          </a:stretch>
        </p:blipFill>
        <p:spPr bwMode="auto">
          <a:xfrm>
            <a:off x="624321" y="1177637"/>
            <a:ext cx="10916516" cy="5257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pic>
        <p:nvPicPr>
          <p:cNvPr id="9218" name="Picture 2" descr="C:\Users\Дарья\Downloads\62447992_1041920009330762_4505107169481326592_n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59034" y="1842656"/>
            <a:ext cx="5481906" cy="4405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Дарья\Downloads\62478369_1041919785997451_6443925698330492928_n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276111" y="1842221"/>
            <a:ext cx="5486400" cy="440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775855"/>
            <a:ext cx="121920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Міська рада ініціювала </a:t>
            </a:r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створення місцевої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асоціації органів місцевого самоврядування “ Асоціація Учасницького розвитку громад 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0" y="492125"/>
            <a:ext cx="12192000" cy="1325563"/>
          </a:xfrm>
        </p:spPr>
        <p:txBody>
          <a:bodyPr/>
          <a:lstStyle/>
          <a:p>
            <a:pPr algn="ctr" eaLnBrk="1" hangingPunct="1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Капітальний ремонт частини пологового відділення ЦРЛ  </a:t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за кошти німецького товариства міжнародного співробітництва GIZ – </a:t>
            </a:r>
            <a:b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9 млн. грн. </a:t>
            </a:r>
          </a:p>
        </p:txBody>
      </p:sp>
      <p:sp>
        <p:nvSpPr>
          <p:cNvPr id="18436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pic>
        <p:nvPicPr>
          <p:cNvPr id="56322" name="Picture 2" descr="D:\Звіт міського голови\Звіт 2019\64722804_2210844838969551_8025827806317379584_n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18479" b="22255"/>
          <a:stretch>
            <a:fillRect/>
          </a:stretch>
        </p:blipFill>
        <p:spPr bwMode="auto">
          <a:xfrm>
            <a:off x="780792" y="1731818"/>
            <a:ext cx="5024263" cy="479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D:\Звіт міського голови\Звіт 2019\МТОТ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b="-1855"/>
          <a:stretch>
            <a:fillRect/>
          </a:stretch>
        </p:blipFill>
        <p:spPr bwMode="auto">
          <a:xfrm>
            <a:off x="6508932" y="1745673"/>
            <a:ext cx="4976549" cy="486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877456"/>
            <a:ext cx="1219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Відбулося підписання кредитної та грантової угод між Північною екологічною фінансовою корпорацією </a:t>
            </a:r>
            <a:r>
              <a:rPr lang="en-US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NEFCO </a:t>
            </a:r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та Первомайською міською радою </a:t>
            </a:r>
            <a:endParaRPr lang="uk-UA" sz="2800" b="1" noProof="0" dirty="0" smtClean="0"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  <p:pic>
        <p:nvPicPr>
          <p:cNvPr id="1026" name="Picture 2" descr="D:\Звіт міського голови\Звіт 2019\НЕФКО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2715490" y="1757362"/>
            <a:ext cx="6821487" cy="4906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78874"/>
            <a:ext cx="121920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Зустріч керівництва міста з делегацією Південної Кореї, щодо можливих напрямів інвестування  </a:t>
            </a:r>
          </a:p>
        </p:txBody>
      </p:sp>
      <p:pic>
        <p:nvPicPr>
          <p:cNvPr id="7170" name="Picture 2" descr="C:\Users\Дарья\Downloads\35.Корея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654114" y="1515341"/>
            <a:ext cx="8943873" cy="4913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78874"/>
            <a:ext cx="121920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Зустріч з інвестором Сінгапуру, щодо розвитку проекту сонячної енергетики  </a:t>
            </a:r>
          </a:p>
        </p:txBody>
      </p:sp>
      <p:pic>
        <p:nvPicPr>
          <p:cNvPr id="8194" name="Picture 2" descr="C:\Users\Дарья\Downloads\36.сингапур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t="23054"/>
          <a:stretch>
            <a:fillRect/>
          </a:stretch>
        </p:blipFill>
        <p:spPr bwMode="auto">
          <a:xfrm>
            <a:off x="3158836" y="1478113"/>
            <a:ext cx="5777345" cy="5185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0" y="-193964"/>
            <a:ext cx="12192000" cy="1325563"/>
          </a:xfrm>
        </p:spPr>
        <p:txBody>
          <a:bodyPr/>
          <a:lstStyle/>
          <a:p>
            <a:pPr algn="ctr" eaLnBrk="1" hangingPunct="1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uk-UA" sz="4800" b="1" dirty="0" smtClean="0"/>
          </a:p>
        </p:txBody>
      </p:sp>
      <p:pic>
        <p:nvPicPr>
          <p:cNvPr id="1026" name="Picture 2" descr="D:\Звіт міського голови\72049693_475812769682528_7314370764407308288_n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16160" b="3636"/>
          <a:stretch>
            <a:fillRect/>
          </a:stretch>
        </p:blipFill>
        <p:spPr bwMode="auto">
          <a:xfrm>
            <a:off x="1260764" y="886155"/>
            <a:ext cx="9712036" cy="584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19460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pic>
        <p:nvPicPr>
          <p:cNvPr id="55299" name="Picture 3" descr="D:\Звіт міського голови\Звіт 2019\67955997_2320304194750637_5110590527632310272_n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556666" y="692727"/>
            <a:ext cx="4457698" cy="5943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1" name="Picture 5" descr="D:\Звіт міського голови\Звіт 2019\68661704_2320304271417296_9014393294897020928_n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122215" y="665016"/>
            <a:ext cx="4461165" cy="594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0484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pic>
        <p:nvPicPr>
          <p:cNvPr id="54273" name="Picture 1" descr="D:\Звіт міського голови\Звіт 2019\62386239_2210844968969538_5045939660530909184_n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2107" t="33128" b="18889"/>
          <a:stretch>
            <a:fillRect/>
          </a:stretch>
        </p:blipFill>
        <p:spPr bwMode="auto">
          <a:xfrm>
            <a:off x="6816436" y="817419"/>
            <a:ext cx="5150748" cy="4544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4" name="Picture 2" descr="D:\Звіт міського голови\Звіт 2019\60445954_2170755346311834_7283821692823011328_n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10421" t="13317" r="12721" b="-12873"/>
          <a:stretch>
            <a:fillRect/>
          </a:stretch>
        </p:blipFill>
        <p:spPr bwMode="auto">
          <a:xfrm>
            <a:off x="180108" y="219245"/>
            <a:ext cx="4394819" cy="4269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5" name="Picture 3" descr="D:\Звіт міського голови\Звіт 2019\61227250_2172100232844012_7394187410138988544_n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10821" t="22003" r="16309"/>
          <a:stretch>
            <a:fillRect/>
          </a:stretch>
        </p:blipFill>
        <p:spPr bwMode="auto">
          <a:xfrm>
            <a:off x="2299854" y="2854038"/>
            <a:ext cx="4378036" cy="3819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126837"/>
            <a:ext cx="12192000" cy="647700"/>
          </a:xfrm>
        </p:spPr>
        <p:txBody>
          <a:bodyPr/>
          <a:lstStyle/>
          <a:p>
            <a:pPr algn="ctr" eaLnBrk="1" hangingPunct="1"/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Термомодернізація хірургічного корпусу Первомайської ЦРЛ </a:t>
            </a:r>
            <a:r>
              <a:rPr lang="uk-UA" sz="2400" b="1" dirty="0" smtClean="0">
                <a:latin typeface="Verdana" pitchFamily="34" charset="0"/>
                <a:ea typeface="Segoe UI Symbol" pitchFamily="34" charset="0"/>
                <a:cs typeface="Verdana" pitchFamily="34" charset="0"/>
              </a:rPr>
              <a:t>– </a:t>
            </a:r>
            <a:br>
              <a:rPr lang="uk-UA" sz="2400" b="1" dirty="0" smtClean="0">
                <a:latin typeface="Verdana" pitchFamily="34" charset="0"/>
                <a:ea typeface="Segoe UI Symbol" pitchFamily="34" charset="0"/>
                <a:cs typeface="Verdana" pitchFamily="34" charset="0"/>
              </a:rPr>
            </a:b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5153,00 тис. грн. </a:t>
            </a:r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251" name="Picture 3" descr="IMG_20190814_190018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t="7246" b="23366"/>
          <a:stretch>
            <a:fillRect/>
          </a:stretch>
        </p:blipFill>
        <p:spPr bwMode="auto">
          <a:xfrm>
            <a:off x="1177637" y="1339675"/>
            <a:ext cx="9933708" cy="5182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4414838"/>
            <a:ext cx="12192000" cy="2443162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1403928"/>
            <a:ext cx="12192000" cy="647700"/>
          </a:xfrm>
        </p:spPr>
        <p:txBody>
          <a:bodyPr/>
          <a:lstStyle/>
          <a:p>
            <a:pPr algn="ctr" eaLnBrk="1" hangingPunct="1"/>
            <a: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Завершено капітальний ремонт міської центральної бібліотеки та придбано нове комп'ютерне обладнання, меблі</a:t>
            </a:r>
            <a:br>
              <a:rPr lang="uk-UA" sz="28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за кошти німецького товариства міжнародного співробітництва GIZ –</a:t>
            </a: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b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uk-UA" sz="2400" b="1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1913,00 тис. грн. </a:t>
            </a:r>
            <a: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uk-UA" sz="3200" b="1" dirty="0" smtClean="0"/>
          </a:p>
        </p:txBody>
      </p:sp>
      <p:sp>
        <p:nvSpPr>
          <p:cNvPr id="21508" name="Заголовок 1"/>
          <p:cNvSpPr txBox="1">
            <a:spLocks/>
          </p:cNvSpPr>
          <p:nvPr/>
        </p:nvSpPr>
        <p:spPr bwMode="auto">
          <a:xfrm>
            <a:off x="5384800" y="136525"/>
            <a:ext cx="6672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Звіт Первомайського міського голови Миколи Бакшеєва </a:t>
            </a:r>
            <a:endParaRPr lang="en-US" b="1" dirty="0">
              <a:solidFill>
                <a:srgbClr val="BFBF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dirty="0" smtClean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uk-UA" b="1" dirty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рік</a:t>
            </a:r>
          </a:p>
        </p:txBody>
      </p:sp>
      <p:sp>
        <p:nvSpPr>
          <p:cNvPr id="53250" name="AutoShape 2" descr="data:image/png;base64,iVBORw0KGgoAAAANSUhEUgAAATUAAAHUCAYAAABbB78jAAAgAElEQVR4Xuy9i5Ot2VHl952qU1W3Wy21WggYIyaAiEE8PPYAERpjeyZsT/jPNgMSkhAIvTAvIQGS0HOQEEKP7luvM7FWrl/u/L6+8h/g4ILi9q0653vsnXvla2XmafvXP/+6Av+6Av+6Av8/WoGT3uX/+fgXL9fX1+u1Lpft+eq0PT8/b9eX0/Z0tW2X7bJdPW/b7dX19nJ73s7badsul207nbbr09X2vF38/aeHx+10fbVdLpft6upqO51O29PTxX/Xfz9t19cn/17/08/0R/99vj5vz09P2+nqartsdf/n01bXeX7atueLr6173Wz6TH1P/9YzcH39fdH3tpOecnu8PG+nUz2f/sx7Xumzeg9+fjpt+pk+8/j42M/ta45n9rPrOfMO+vv66srvp5/rj77/4ubWz/L49OSf6TO61nOuxTPp+3e3t/6+nubh+cnvfT5p8S9eC13Xf+sZr662h6fH7er6+rC21732/qzW6/nZa6c95p3YG60d75ZF2M6XbXt+et62q9N2uap9vjxfvC56Nl/z8Wm71X5l/fWOfq/azu068vGUf+v9bs/n7fL07F3Rs/j5tR5ra3ov9HPWm2f0ykiGLk++zt357D3Wz7z+19ctM37nbdvO5/P2/PxYz3R97fU9X11tj1lH3zqyannaaq25v6+p9x8/11csW7mvPsu+nK+y/lrD7bI9ST6u/ZR+Rt9fz5TzojXV9W+uTtvDY61HyW5dhz+1DfVc+t/T0/P29HzJ+z3n/UsufG7yDv63zm5kU8+nM/Z42rab07nPXp3PyFnky/s55M1n07/LXud3nB3J52P21D/b6izxe+OJtksyqzX3qnC+866nkm+tm+TvSnKrs53rXS5Pm06X8crCqHXRz3Thy/azb72v7vh7n/ibCwedF5EwSzAlcM/nCPPTxYfsfnvaJE66qDZbB+ZZH9SCP128KXvwqMVem1QCx0L3odKLCiD193UW/KqA8OryvN1cn7dHgZsO20MtsO7lF3yuReGaTxctYIRJErEtQWWjABkLG0Kew6Fv6L5cs6Ur9/BZiKDy/PqOwSZg6O9qjbTeATM/SQCKQ+sD/vDg76JcOJR85uZ89jPqM/rj32ttcnj53gSop+en7XxzU3uh5zgAKQdoD+rbdnp83q6vrjeBiNZRe4Jw+r0DYPrcFgUGeAJq21PWW3uVNb08PpXC0P/psF2eC1C053kP9nTKD2svmdTv7x/vLcT6H0piHmY991KoUg5ZrxwGHahLFJdlVYCtQ//8tP3gX/5le+utt3byq4Oq50WGfUYeo6QClNyPdb5GcenQCaS0huMMoAwbQJ8ft2uBvmTRsnu2/N3c3BRIGSzWOXqWvGfdbm9vo7Dut5cvX253d3et6PTdVjiSH61bgE4aaAKzYThKegI1e4EBgIHQcg9wZU8bS7I/87zJFNHaa316rXR+n579DpetzrUQwnITo8kG1EVnvYBWismy6Oe91LW25wVq//WTX2pQ86IiFNIEp6vtwYBVqHmRIN+eZXp4owRq1kKnzeh6I00QAWVhJlIjoFhuHFALBUhhOdOm5dPSdLp3DoqexSCWA6ODdP28tIcF9PJswXtxd2erR2juRYv2Q5hshRhEy1LtDcjmov37YPH9aHfezdfNzwQ0fE+Wmp6lQTPAhKU2tfFcEz8TGlMa8PGxtfwEJ2s17dc5mutgTd7c3RowS+cs66f3IaC0A29ZxPVidSC1ng9l7UzQ0ZoL1ABYb58VSFlq+p6sZIRPAK/fns8328PjQ33OWrsUCPuma0zLS9/TOwLcOtwoHNYMCwjlwPuVolhWt9e1XjYWc1mOtiKur7cf/PBftjfeeKMtHq4va6e+u56Ne0wZkIzWO5WS974LjGOIoHSnXHlf9Ia2COvP+XzbslqyJcApK0aWXln+9Q7zcPMskhd9zteM4vcax8KsM1Sgxv90RjgD+i5/OBMcRyw15HB/jeV9GUCHtWfZEVxJQWjvhR85Zzrffvar+r4tta08w/6MDfU6F21dB9S07jtL7ff/6MsXNlWXehLy6UA9XSycj9J0Aq/Ltt2erreHU7mll1gc+rmEV5/RIcbF0cNocbSYCC2HGKFl4ey2ZRHYKASpD3teHEtQ35Ww86xlGheC28KIC6Rnk2CvzS/B9OfjQrS5izZ9XCCI28JzcR1pVjYcULOWGW6D1k/P21ZdrDn+7YMS1+Du9dcMQLic3igdcIGtBHOL1Yrbq2vJpbw8b4+yRGWZPl9au/v9zmUFSoC0L1gUDe45RjvBzMG0gLebdLU96joC/4QmcB8MTjfn3fVRbLY64nbi1suyeOedd/owtaWk0ITkJQjAMwJqCzyi1YeCYu+xHvTOuo/343m9t+XMLmG54tfna7vW7OkPf/TD7Y33vrefDUWAPAFGezApYLCijCaWhSGZMrA/P9nLOMrfVDLX5/q+FEldp4wDWV16ztqJup7WpWSsQG1Z2ivEoM/p7GmdtTf6470Patp6i/XOmZngPC013hVrXes5zxrfm8/in8VTwZhw+ONZkipAq7CV1gaX3SELYUvCCH7mtmzq+QX/5cZGefqzjwXWV9v2gfe9p36DpcaBfI7PfNaby7VUDEzLqnjAdtoeHFNLxEqH7RTLKFAua602ojTxPEyOGcUdmZvsjcRdHLE2CZMXMPExrAdZCDJZASesOP6t7xE/kOYX1vE7rDRvVg6G32/ECLSB1rgRMkC5hVyaMiAKKOk7dhkSGzNQyMKUFRtLgPvtgG/EgrxmeVfW1XIoi2oAba3XyaB2L/foRvGqJ+/FdJMM8HrWuG646aw9Wpw9Im7Za2U5izuXA0GMy6GJgJ7jqonhWdM6dnpty63CB6W+9Gz3jw/eT7lWFeNa8Vwf3YAmChHF58OnPb9aVmcrwOzdVDzsnbQ7ygNLTS6Q3ToswLg3fm5ZvTk0yHArSVmjT/U9Dj7rbasw1ocUvq7h55lyFkW/DXfbYHBVh5X/na8B5JJ/QK2BxxZXKfAFJuXyt2WVfXBML+5eK6lYnPo5SptzudZtxcO8d70mZX1zXxTiERS1BrbOhzWolRPYy300YMWK5XzdnvfKV/LIc3mdFWt2CKPwqJS0rqfY59P2M2++sWJqbarGUrNAPj07IP8gK8xm35VdUAV/bwRACDUHt9Z4ExjykBwetIH94Vg4aPNejASjp7AIyb0o23NpmQRUb27uVlA5aO74AfEb4ZWD0rFykpxgw3keC1/cXX4G2LWlEOuPd+mA9AhO+7to5gRUvRZJoshd0PVmMkD3kUWhw821WQv/+/nZv7uX+xjhs5Y+xNHs4jmSXIKHsLGOfr8c3hlbMxgn+My7toJK8kUWoiwZaUa/o5SctKXkMQJbMY5yE7Ci/ZyJvWFhGvhOl+2/ffe728/+7M9WMiHxvpYTxahiTtjKGfFJKUtd9/ESmRiu1xFg5oHDUgMcBShXuGYVFe538+G9jtsY4Cs0LhcSl0pKBkWwk5NYfShEW4YDIJFPZLXB9lRKyreSu31ZbmGdJblmy8OQHeRtjxtda//cyoT19NlJiMAHP2401jEKfll7CRvIih1JKFtHuOyx1PysI7Y1wzsR6La0WAPhsC3YuJ8oB5Ti9vxo61ShI4wZrX0rXXsk8rDKYq3Y2nOFpq5Py1L7g0/97XI/I4xodgGUXgj3xmZ1MqGOR+XhlMm6nEsjKNYytYWQlJiHHuThoQKgFtCxeKVFY07Lv8e6kHDFCvHiS5NfYr2B2iODSYxHwmFhT4YEC2IKgt5hgsAEYQRyCiVxHbKUU3g6axoNYnPZAlqZSz87VuguFrLPwFpAD8/l7M+Iiek5ZKEBglNDN0ANM94usO4fq4sDjsAjnNdbJYI4XDNGpnWVMislt+Jm5Q5Eo+H6CzC3iskaVJOB1fe+9o2vb7/8S79kCxBAxDqYQMv3iLHpWvrc/eWxk0DTPWEfO1kRa0LyNwEI19D3jMWlezkZ8/hUCYwBRP25JM58HwJMeTfkAksYxdeAF6+FvZWlyB57D2WsZt8F9nZkh2uJMYtCk/RX2K4sMwPfeYVfAEvL/PB2sNRuzzftTemzWM1TdvhvwAsDgPh0KwmYAzJu4pH42aMMGrgd+C9Qw1LjeXCLz1jhMkjw0BKC8bl/jIKPR+LYZQyenfspUJvaBk3sA/v07NS9aB22RARycUlwpRzolfaO20rQnpdWELSy8dA6VjBxLoz+ewUPF4WBzfeL2yMWneJsNJcgWlBGJrJBLTG1k+ImIwjKIvt+EQoOhxcyLpI+p7gMWnVqpqBJW4s6NHoWC9FIlDgLeC5aANrOzzeEugEp7+DX9DNffPANaInVTYAtsE5sMHE5A+nQnhyi820JMQkDwHhmqr0/wj0pIQmerUx/sgPMpydZ6pVMssX9UPEquwLRnnpf31duP5FvPacU1tVp+6u/+eL2G7/+6/VuAo+4GCgbgNrrrhB63pPkw8vLo5+tMqBJKkWQlhJLAstrlyA0lpATWwUqjvnh/muv7NIXXYjnYK8t/0kq2DIe9CD+u2NWR2U53OMKB+z3SQtFDMpgvhVYtffgDG4pmzpHcsXWM1oBXy/aCi6xdw9alM7pVZ0xBeDxHjiX03M6urGWM+LBw1JukBYwXpvo1WA8QY1zRfbTqi4eHue+MPCyPcnQiSfovSCRJ3BTqCVg58+zv5Klq225nx/71N8pt7LLXElo4VdJO4vXoj9nZeETdNcGok2mdQEVRL97FPdFmiJZF8eYIhB+qEKjOjwx8Z0J0QtoM8waqA1G0GyOKmbGi5sfVfGItrrk3BB0dbC2EJ7EwNFdme4xmzw11VGAJzDCH5tCaKEKuBmkBqdJb+t/ayP8UhVbcOLFpu+VM7ZYOQ1k1lRl5eqgmzdkOk0F6mVl6BqEEnRlCbuAmWwh78HzL7M+ByQGF+9i2Ig1XIdtWbZeX/hpsuLCHdR+s54CR7uu4dtp3z77+c9tv/MffsuCK0B5+VSJDFvpokooBqSYqe8XdzDWr38Yuo7WyHHNcPB6/yVUcZccu1QQLmGIev96Jv15jDum7/7ohz/a3nr/+w2kCcNbXiaVxrePghJ4Y1niLskC8nPoyQE2yfN5UZqwYswaiPKwUZC9c+byurKf7P2zaCw350oMEa8e9B7AvLKeAYJtxSot04rbkbU/8B69l17OxAGHZYmlZ+pEiUlxRgcHjf+eVtkERuQOdVG8MiUln7frZ1mlkrPiQDosoSSZTdHiJhosA1w6I7aMh/FgsLxctg+8+Xo9FZbatA4crIVTctm2h7KFttut3IpiG+1BjU3RA8l/10ESqDlQSaalAhgGug7+R+4sPHJfpaWkhq6L93ZWnCXxsh2No8y2AqrTShqU4Jcgo7H0ey28ANIaOrGOnQswzH02ATByGj3CxM/axRhW4gQvNNvkrem617YE4oo6i5z4E9keBddHtrM1qSwWUWm0fte1/vpuazJdldT4iK0B7mjLGe8EvEjg3N6F1wbZONZAg3riOhPUsRiJsSH3fMfB97gLipH+3h/8/vZ//1//pUjbz89OPEmQnTCQMGt9Yp3p2voMFrOfl4Mp8FdMciQavP4BNcucFyn0jXUinQF1Eotsmugc3/9nc9TEVxMPjHCCnZRY8DNGxjOabJ6kFUmPaxMUS2E7InxdceYGjZE8cGJNtJ8OfEsmVkbVcuzcRazDxG+n7GIVFejGost79+d0BiL/fqfIbVv2g+LhPVMMjWyrlVnOmhXVCjeQDCSm1kp4CAI/u2HPZNUpPn553G620EfMUS3aSSt0AXEssuI+LnK8noCw1smUlwFqv/8nfyf2aQOADrDjNYlpyax8++Hei3orqy2Wl7MbQdgGcGkbPVwCfT58IxumvbaVJddF2TxbNEVgcixEdIIE13FzO6MUq6BpHHanC/SeEwfiACvmxiGuA1gLAKgdNQsaGAGYNA40Dp/pAw5LPYDbAEo1RUBfoFagqIxguH05rGVmlwKZIKzDxsZyP9bHz3i+LtfJrt/KehHbwZroWE82qF35gFZbZLjDIariCj4/7V23pnMkiO+90b5JAQ2KAFaTs8GJn+JufOrTf7L97kf+oxWd11lxFMnF/YNdGMIY7DOCq2s6rgelRcF6ZU8n30kHXwZKrF4DDwDRVuXjdpMgOJaa5OEH//zP2/vffL9BTRYRrqaJtOMAIQddrRHl6bUMP++kqodkVM3VCmkUmbSxE7kxtzPyAMAIiKf3IytLv7NitZUfPtwIY5gwb0vuvhTf4z7MY+wnVijQjmuHR3J9VQqN5/K2mhCbMMfVykSabhT5nq4uP+Oa+hvl79AIHNhgvt5brnB5YkXLsBUY61uBjqJDXm3XdnnKu+GeQOs5GfO21H7vU182+VaLq01x0F+IqFhQArwXW1sVaC7CbdEhJoGuCnzqj03IlDWZwxaww2Ux0JDmD4m3D1yu3ZpQmAfJM24JSQA0pPgtbdE4ZrVM71rg2oSVwVkmCNbVtMAAhWl5TdCBsmBwjJvL8/fflNtEOFbMQv5/BXCvpU1tUSjGE7e0JKPpJoAqAfC2uKKd9H0dbBISPLNdm2SaZ9p+Wlk8KyCkDNIE+KvTIj9akObhSwkLMTZdy6VTcQsQ8Enpkeb/3vf/afvAm+9fjPJw3AA5WXN26+Lq8jw84+0gUc9DRFjDcpBY5IyNLfksRroPEnKl0Eqyq75mwgdeq1hqKIAGASvTOrS2wnIzs+X5R9y0+TmSPCa4RiFVKV+tvdfvUq75ss4qpmagCwcMeUSRd5yWg3Ww1CC2HveH76MA270lGJ/nIlM++W3TWnxVHA7lSPhDlprfyThSyvCUpACVDySz4K05hJGSQVmh3t+stUEzlBdh11vvey3u56f/vrKfKT2R5uwXF7hBIA2o9UKPTJoXO7GyeS3Xv2GFBGFJ6eo71swGvXLHVNajwy3rg/iNPnMvs3RQCBqAkhF7vlQmsIHH2aEFsnCVZNXpu9OV5HuAor433YwZeOeAoX2irpabSx2ha1kLEBTHMKvfQpJAdDJstjJkDYkpfnPe7u/vbSVMS0vPKveLelAOt4U4QXwF7E1cTTwL69hyw6Eb8ZIGsQSs+Xyim02NeZWlBrfMAi3hVAwnbqmt9FgR+v2sn3WM9Pp6e/Hihd3o+3deNjm1tHiywKk5BUS0Jq+//rrXxpZDMuY7MrE3fgEyBOZZL+s4cRjostT0515AAUj48MjPC68wvEnt48tQb7BiGkxJYkQOHRctaCpZTOwUSxwlw7OgBGZpl/fisZ6VMimf4gpD9d6UTK0YGFaYwIvnQ14BS7h/03rinEzvxd+PJd3niFj4ICvP5M6859Fr4Yw5+5lwhPbGCafE2znvM2m3CcRSbWSrDApSgBAFT0rrrTdeLFAjE4UlxWJMJJ4HWpsH4RX+WPOlBHbag8Q0ZhasuG3h7nQhsZA3TGoXxZabSPyMDWhaiF4oGlbPa2sxRcu9mAG1tkTingJqbPK0ztAmWDgTGHpTAhB81ocx2bN3meGArOgXOZAFuiWdWi8J9SYBjqXWghlrAfCxYBE8twtWcRgECSU0hWxabPN953Pyrg0QK1RSGlUxv8HcR5s6HiorRNZ8eGtd6nKkKzjOtfZXB/XhnZcdl6HqQRpaxGUpubZcoPPIHaRhQCxgy0iyn7OwXs8mBe0GA4NQvZ6hsmYOqr+4s8LxOuY7zriSCU1JD3Y9Vq68FuoTq2A9ReRxwUXgxZvR364qiBtusJeVDgFWGHROzTOZ6xHf8von4aZ3Yh2QyZKpCsE7Lpf4GxYYYOXPyXBRlYncWDidQxEfvRYr9ICYFg3FY0sXJXTIAs9wzby3/ltuoqtm5BXqLAXUrMQ3xdPK6FiGhLK69QwOO2jVY/3OuJ6eRt95/3vuCtQ+9id/f7G/Pg7J5JXtLZ7waxIErSxEETJJLuiaonVA5GxhxGyMb+4HdyZJAUjVLiY7I0Y3HTnCwbEpTswmWTdbhzC00x0AoRseUCUGAqTUUwJ2WEQc9LZCEwdkcacVd7RydHD4GUBosKVLySGdr1iGy29PWzUGeFK8ROBQVA82mgPJvRXnlEBaOAQ26f7h9Y3LVumD+jMFin/PJIG+J7CFo+R3HfQHv9PgS/k+cXlNC7g+bw+XJ/PWdC8qSbAGkBtbVym+l8XprLAUk3A6NA8BTGdWiQ2R8aQ+kEB5Ekref1cxFGVGwGCloLhsSu50eHHj9AyUHMlS0/vJUpN3cP/y5fbiNoRu7hNLy9bRrhxJShibttZaEmaFkgNnC9E0l6TUhhUJ2LQCMqG9ZL8tr8TUfJZ0+B2jmwTYfbjFQJLvy2uxsh3VBfWMtd72npR8SUXHlJVpxOgzBuLEJ7UsnJOKMy53eVp+WOq6LmEaZFKgFk0UWd+2u+yFknl0JyEx54yrzousVoepUimUMwewaev1py21P/zjv79IkzjQ6HKbkfLigDhruQiDrZUhAOJmxiVysfMoOmezjpaaBdNHp4xOgwIk1VAbXrstbRoLvFA8xElvljRO4i/tmlXZcrtCAjXH9eLaHU1tbYprJGMRYPlMAZzZqxmjohh+d4jD68H93GlAx2GKxCoaxPlUnCEzO1LLKZoCZVg8ix2l7IFqcDuge1ZNXR0guGLzfkeNjpU5AbzXI3QTrbHX46q4d22txYXTc+t+L0WliWJR1w7aTk1wR2HqGq+99po7STTtB2s+pGriTVaqOXTi/9ktz0E953lstbi1VK2Vqwq1BjZZCgAoVXJ2FzK3yZrloimmpj/f/OY3t3/z8/8m3wkXMgX4PoaDuW9LwiTjBULuLjGoJX6OBPS9J5CfaZsTucXqUHIES8sgM+gYBpJk9/0o4WlBHAY4tHZaWygduOOAlo9wAvRVgbJv/SUPAkPB+32+rngVYSYstmQjFTUBOI8JKe6JBwCAu6kY1/T5Vkuzqs12yd6peKdc1wm+dIrRvpvBp71WuCXJHN9LiZTLtn3gvYmpffxPvyqTx+ltuGIGigCA6ygvSiA8bde36nmWC5P2hRzaBdirZAjAgYVclsJ512qHuIv6qRk4zNmq7IwzpGlJgpaoA1bxJNfwyY1Lval4QhbgwZ9C23E4EYJXuWxsDoDBOlAgDbBh8UxLjusKoOoArg0qwDwUpMfMliaUVqQzgrWl3jBB+2UFFqdLn7sSgMSCqJ5dZREglAhRAx9B6NH9w+EDKZEYaE42+MZFuobs6vu7hrPoFqaqmIZTyY7ouyqnUvBblrsF81SgMWp0b17cbW+//XYRupPtbCJvsoECRtxPV2SECnF9W9k5EQDIAlLVYisy3UqeX1YbJx96Pa3KnnINWR6P9++sjFy6UahriOQP8J6eSlsZIXprPZ6edQ+5xFl3utXEFRQVqdat1quD4AFK0VhQ9HDhCjsHn83ZwH3HEqwfPWe3JYo7XvKt6ybPFGvVcVf/rt6k3NlqhwT46Fmfr6qG0qCi5gmDuuXzmNZHswqI6y1PpsIr9r7iSluphQGgZAfnsN9BjRaikKk+UhmbPss1zEm1kTSyny6NSoZWMvb8vP3M+8JT+8NPf0V5EvOFJqiBlkbQWD4P6XjAy2gxbk61uVqkIhFGC5oJfLVtj2UBkd53cgdTebTp6QWPFPlg+odm3rWLV+5WuO7RvsqgGLxIHIzMGUI5Dzz/3eZ+M7UXMPC8M2mARdMAltpErAhvWG4I8B2zZsu0Du9olExF6trl4Nkt7OpVFw7XtV3WUBm1BhGcaS3yXaxNW42jOoCgPixzBe+himgvlUJvonTCBKpz8a64sHyVGZXiT15cSl7WlUpakkVknd9++c529+JFFcnr0LmCoSxqDrRcbB8oPqN/S1HclDKkKY7FIooB4DWnSckL+rxZOeqgqq9YxfVuqAPOAum5fd3z2UDBoZ2u2JSdQoKVrWTNJyAV/SD7K4AQxyu1uRKQl89F85mgMPca2cFqmUCyvJFas5JFgUBxyQocF4hVIr0MgWnBTy/E17xZXTwMahg2UUqOBefP/1cMl8+UUVT/WsmjlD9lTx2CQLm7O0zqPFOVAkcVUBOIFcAWN/B8k8RU3m0XU3MbEG28NH5iVyx4mYWViiXdPjNcV+LDSMBpHmjAqlY17iUVl0XxFG3O5VJ8GgRlgg6agwV3/Eibf3l6l7AZ2FKHpwxK+/KJ8U2NgOUyhWiB7OoUioae3/WzHGpL65kqS4p114I/unvM+3FI3nVADvWD3eKFyoMI19PDk10CW87pH6f3FwWnm1Dims26T77vIPKVM3yygLmPlBmBf2cxo8WtKAaXCevHRNqUxrkDiVzFpOrVjZU4h5P2h+f527/7u+2XfuWXu8xJa4eLwmElPmt3brpuFGYTphixSg6/LUnFqCJzjiENS0YZZINaEjGSZ2hJM0vMHpGtnPKo/1arIJTdEfwM4ElVFvUyAJgDbMs88alGiUFkn897VKL9nk5mHDszV5slJ2IelCk+x40rMu6rQG0+u+J23K/WvRQ82UisrOkFcD71OcIaBapknCrov8A0yk/XlSw/PFZHZPoXRsFR2mUXOTXU9g4cd0vG17SQOn82Ki7b9ubrt0kU/OlXi4QdUHP5ziiBsJBBzl1g3Q9681xCQkzjvGsRrZcqAVgBxEUsBNwAMwuK2z2vdt2mNNxUCn5aHWQdHb+Y0sEWHrJw8yMIB+7ZfA7MZRbL7nE2ic3x52c2Ymj92eYb0ON+aPVlrley4yjc1m5ax1Fu5W4XaF1pKRr5ucB/fw2sBruBEC4jbH4mOqDqgE33M+VxBqbEROeBpgUPFlYXdifV7q8kgExdJe8nwPzzP//z7X/8zd/ssiiADGWi93ZnFiVEYqn5zVLzqzW5wbIdyRDLa+KssxTP1YjU36b/3sPDSx98v1f6BLJeu3el9fah43BZyAsAOCv9nkOJdJJi7k/O2gRMxwFH1QIxOF1zfm4ZAEDRRrEAACAASURBVMWu1+9RqmqbT+vyG5XNNSm73LgKPb67eQLW7iXtvEluEFlfWcaSMc7xtPrm2QTUZNgA/CtMs56h2piPRpEjO0qZHNd1ra/jgVVjXA8iYBxu9PNlZT//8LNfM6gRTD0eMGXWqM1yTzUha0i4Wqi7BLoV7JT7ej1qMEHavUWzN4OxZnB3Ycn3wXYmcbko04pyPCcHv62/umCDxVGzTHeh4zWzMd2oqQN86FTbLlLuifmvW7amj2bis83Vsqtcm+BM1chUYhlwDV939OyyRow17Y0my5aD2TV9o/TF75kuwRZ8cf/SjIC1koCqlM3FyCnXCre7QEWZ6PyxBZHM9LTUbLnQjZYazrQhKrJDuplul+0fvva17d9+6BerHtWxlKrzRJl565JJx1LjvrbyzX4IH22EDABH2tC7x5wysjkMTgSpFEkUgrS/8eFT/Waabx7lcILV7O1m+QuoLQujgpFlzay5ALhpyBH3KMKoo20FNlljsogQj2cCi+/WtYqM67XvetDqLVbAXC5pfQd4WjMM5rsBOAI1aCj+YrKneGlDN3YwfyqBuX64u4AS9+g4WUAeWg7PI4+sznPqbwfZvhqurkacTrLoFXu+yfP2ASgdH/3Tr1yUjpdgYbY36Q+Bhrg4ShTaalGMLGVOjqqkc6o3NHE1TOoSvmV18dLTJfOmESDmpdLob5nfaX4Ip2UyrQcbvw7JbHBHfGH9LYEl88k7zfhICXH9IdbBc7e2GkLJAI0qjEh3DpURjSCwn2skmTkc/kzHp+qiCI7jCqFV0DGirI3MihiH3AohA0PM20ogVod9Wmk+NHE/7ap56E7d19aYM7Waj6BOK7Ec1WcvMwwArGo3vWJqPpyxgroE7nTavvD5z2+/81u/vWJoJISiCJET2hbBHGemgfcfBBixSA5FBbdXU07TAOgom/Kyy9NDV4HoGb/1rW9v//YXf7FdIN8jSRoSES5FHgx/0SbYF63VsY09ZGQUgvldccdZW+/R7MRBve0gsuseGAT7z5ZsTQtTlpkynyWj1cmjzhufrXOHDE8F7bOaEiW7cgo1ATxd5zkK7A+u/zyXhYdYYKvbSIMtsfLhphZDTHu7GpLq84S7LLOx1DiMdkMTYMU7+MDr4anJUqNQ2lbZgfbgxR+pWDYKQVInjaqXKz/cHKQJ62FXr+/tS5j2ny0SpCvwaUctLlGzwWPlUa4F4KQ9if36WCdoVwsGk3qoyzw0XWyATkJjxld4vnblkqrXv9Gs+gwdQLp3Wk7kq2IkBjE1B8hwF3+ffmmjrc10abSpfq4MXaGY3/nHrHdfI5w/hRSU0YJuoH1STM1WcSZXkSiwm6YYXbQ9pGo0MMBrao3ASC4Obic8wfQcM8ClZbQByV86bR/96Ee3//J//J8WhY6hHaYS+eCl9pU6P/Pp7m79PXU/9bqMon3WBVI2QCBQ8/W8ZlIKGtpzv93eKb5bsvJP3//+9uabbzaNwPWFAc7ae+1tUWja4ggXDGU8608NEO6KQdsHulqU9aODquxvxZervRXrwRrTJACwmJYVYDoBjT0ilFWTpyhxQzmmFfhMygz3L+UK/rAnbgE0MP5H5lKfmbHkaYmiiI/ubv28sNPeU4C+FbNLnsK6gFaWVvhH99PA6wxtraEz8qerrUHto5/5ykUzB1x4G7ZzAxYEvgRp1U/NMdDZsjkWmcHIgMIikt2LFm/NsrJ+M57ENfW3M3MhVDrccGiISHG0FyS8NvhiL5Wep2wFLtEoL8ElQKPMw4XQsjGAHUI32/o0eJEmJ24SgHJYasTdpovp6yYL3AeDaUIdk1xWWgVCV+80C33aszigmxpEsnjeaPGAnh5N8PWhGy2mZfZDi1CxtV2MZK09HjFdVGaroV6TkGb9DAnsKlFQQFPC5lil2RQ1ks3k0m3bvvylL22/9u9+tWM7x4PJnpD9JIjfrm/IPJaVY0vsNDi1OyaQPV25BEfj8Pwzu2TXpSA1Yk6Ar7rTEQMrUPFrdPjCFo/mdSREUQBaVQgd7yIjxyCfgClj7XQ2GMKC0gWcOGsTGCgtRNkhR4CcrS15PFCX0vmV2sh2aw3KWFir88fxuiX3zfkoSw2Lq40UMqulKBqARyIGw4Xf4Vhj5dpljrvoqqTEjVf8LlQQOHGJpbqLi936NTzGcnYqBQfIvfUaiYLPVUzNgeGYfCywvmCLJ72rrL0rO7zn4aRAvX1puY1o6ufH7kll+lxc2FqYuE5pDw2665A8PDxW7zZlwVxalJ5jtBBiG/TzzAywO6WGjWGZm9Wt7AhNFrPq1eEi2jcA08Xc8HNGVUGRWlfrFgdLR0p+mt+dfFB2x439ksiIG7DamcctjtVhmqDdS1k5IhQvAnGNFasFswDSfz7ZXwuRKzQiRmnjbKFJW6oSovqjVLkJv+GauVU7PLdmv6cDbPbb2lCxucey6EzFoGdYNJkPqHmbJTOm+bgrawbEqL/b9bm7tNi6tdVW3RjgZdkS8DurWiBWx1bUi5v0MWuFMfrmWcE5x1HxIRdF02SwKSCX7em+qjNe3r+sho2DdC34daJqZLyVsQ8+lBcyukXIq2grtlv7VEC+g+qRVXbAw2hcsVEKxE0fu+PxIrpz1ti36m+XdlOn6+Z0ViUIE6c0dCVF9iMxoNcp6ypxvNFkFBFsxeX+c/XO8B9JxkGlkaVrMAl9BDd353XgYg5CrWd+ar0jV07wpELD4yE8GGrMCo53kahlt63X+b0MUNNaNah99DNftddIGnpO1zG4JT3tA/D0tN1dVWsiWxsZGuxDPcBKBeiwu28SIzCFIvErvU8H9mNiUlBfTSPzUqOj63TFnEzIQs2hGO1G4pbu3ODq+2+tnUaDuGEeJ+q+c2LFVy3qtNKgucCYZ2Ox8qbmQ8B1H5c2qcOAg5z7mIQMDbPiiQ2Je+aSGHHArrZbN4Isi2cJdVjch5bfPhDh7GkfnNZX1hYaRIqzsW7aSlWp1XDNp0AWwK5ByHJP7aqGTkItpQ9C16UyU4KZp+klf3Pe3nl82O5ee7E9vLz3GXQftFgBskyUsDBg65DD6So7o8MZxdfKIBHifqMEyYjtijtHUs3dunWmt3hXtvAcbC6akitpxiwCv7/bZQ3qQWegyTaWUqHBArWRvvYoI1su4crNd7Y41BNKDEXUjofukij+YMWphO5kklZlXsvNnO5kaoqHRzIpFlwH0JoW1dFjaWt5jDc0E2AMxDYfUGGNd9X59qNbZnsC1pxQNiw75n96pKWbZ1SBe3UACrE5oQDtk6zsmIlpezYUyum0QO1jn/mq23mThTIpMm4nG2O3KwdAZNuK48Roy338vbykG/9leMs58RUDH9yX0YkCtjokPBZKz6ChI8TGcA0LaGvquQFhAFcv8syMTbctbH9P6EYAfJBK+9ZBlom7TGy7SDrQokLcrJbdjgskrnMEBp7D7YLS3dTzn6P9C0zXmD4fCFVP2LpbMwCmdVVWDFkvLIkaiFOunwKnGo4TtzXC4DUPgXLnQoXQimUJGE+XELKuf5cCdjcBTc+9nv3aZWsJXru3mLKLRWatBMSpsp6ywDNFyp6A5h4IXDLjQrHf6bYztHfFcGrvvPbWjsvK8bpK1XvZawE0cb4SDaEkqNvqKDVixiQH3i7SYWIVMTM+Q+dlW6H0UIuXo3dSNnnude1PWZDERKtDS2WUDdx+bMYiQp+ov6+VAHA7JVmuAnbbzQNUCkIsR2PYyxF05rlmnxcM1X8h02VB4iHJc6jf6U9NuK/kVwOvDYZl4ZIYYUrcvA/3mMpFdCWBVvUYXO6+cSOx5JtB1HbfxRHb1PVXouAzX7141JpGl43ZgDs0d5whGQ3MhhAYoU9YyyWuZi1R7vx2zuFyXMQBVDI0g68WdjxuHAkuqBTTvfNG6cJuXLFv9c2htXsUFxE3wAeTjRn1gwA35r9O41kzEGbMRuKGACrumDbZx5jZdNsjolU/h1s02vLM6R1udJmyGqg1tiQyaILkjUE3hF9nhhyYv2w3aiPNIOq0TDcPKD275rtMt4ppURXUXns8KR8+VAw0vq74nJ5DZXNOmIl6QrbTTRlX95DHNP00FcSFyereW40OOUACYTefVDWKQS4uGYkT+FUuwzKlvM+H1nsSo0vxECAvILPmj+VeWT31wK844o/f/sl2c3dXcgTome2fKoaUQpkkmnkVyEsDQCoobEWqdlpKnB5huOdU0KTTLk01i2tVTSLtGCbMs6Uv3dor360ttaJuaPWxKivLyR+SGiiqdo+jhGfSg3v0+0TZd2ghHhFNALTm9132lAqBmXCYZwzLyiGkWuNdck2flVWuUMDT4ybQspIYABpBKU9cQ8kd8AR8Vwv/Pah9+iu6Y6yvMqsnaZSSF1Ae3sp0ByfosOkA2DaC/JMX1vSIQ4DdrmcChfSHZ1PYNLkrdl/CeJamB1Cy/c0bY1H8N24bVtYgpOr9bHEpdU9rmgTv7b9nTqTXgXbQKZPS8/20bFALZiy1WseLQbJpAgSYo5EKKK7KehsVCriHepXunRbgcM/+MKtNKdDOC4jDgmJ90N48M/sgQT9nojvgiaC7I8fDQw9TIUaJgGItjS7PVRZ3rvkIetb3vu+N7cc//ElZ13GVPSUssc0CniLX6pDDxFdcDYVT8d1FpyC+CGjD2ZoWBLJZJXw6BLKkqqri777y99uv/MqvWHaWwpD1sQLhk1KxkzFcrxywUmKxrEKnYI39/IkZGhSeHre7840PqJI51dVYswmqW8vJlh61nFL+NZEd95NyKLL0eq/b25qPMAHsVf89LblW/iGTt5WW7iesnc4F3YKx1PQ3ZWVzXbAArSRSjaTPKqPqePGuG0kNTLfbbvJtSLU2rlZizHXnLmCvGk8IuKKAIM97UPvs19z51hsi9+YVswodSyoJr/YlceN2DxjE8QZmVmT1UlvZT8ciYkURMDcwySpRnE4HWAJPVUMaOiJ0DW468PfqIlEDZGfbJG/E4DD54AU4ZblA4iSeps+T1YQagLXRWgXXGkb/iCXo+970Mb8TV5nAPrEsYnC2hEY2EhqAAZADz+zNxCDoVpCeoYsAGYoFHLYm6WYoCYLpVke4qkupd2xTa6zMMc/egBXFYWFNpge3GCDvLrVhpbcVlgydLFs1elQXCbKj9MkyGITW4TIuB6lXIko1r1aQkgUPi6495N7FxyuFNQ9XKZO0ddJhb6rMmjv5UuVEmgKW9agDUlZPK/F0cHGcJxPDKPwmy9tJli4VrAu2u5a4pbus6Kkyg0LXkcVto+KhOpEoZSJu4LSyCnAzzMNTzMfA6O62sUZRdrJqhHn0PB3Htosc72BYb3ymAHrNALAMHdxPrgWIFcl3xT/LdQ3jPzIst5U/KGtl9b1/bsnx2N6UlaxlLmVtTiaukjMpAJF1WWc940oUfPar7qfGxmBp9WHAVycbFCE3EI6H7NFoirkk62Uz231aVhym3LFFHpwA2W5JNoCYGpvEAiJwjiwk9jab8LXApzyrOuqOkqG4hAZWzXqs3Fu1J1LLm4MFZqsqh9pxCwbBDL4O62YryvWQq+Edn8ca8HonXsG74aejeWysjsqBYwzEiRKtr8Rg9Iw3XSOdNeB5yYqzpsu6s288D/fkHlgAMPQtcwhXhJtuJAipaQjhGeFKu4NxuFhf++rXtl/80IcajG3Jpb0QsqT7KlxkqzP3uTlVKADFpmEdWL9uKJruHXUuapJ9hwHEeFMZn9bqpq4jeWTupAPUw12uQ11ufyvduEhYtAAVMmhqCMNfKr6xazeNwtR9cNUFbt6LdHimYahnlMa9xtrUs9dzK2PqkpAGNZ6lFEMGAI84FxYuADR0WSVL6GV2UAhe70OVjc4tQCuLCxcWJVgWdN1hyqrlPHJ8da76b57be0oMVcmxlH7xnL5cwNEG1QA19ytMfTSKsUHtD0TpqLBjFwPvDlC6lvrY5yGcRby67iBvvckqgLX7KBdLEqqWJulsK8GXZeUYzbD2Vmq/gsBt6cx0/Si/8ig46vcOJnfHExK/sksCuI3W1hxoa90MXJaGfPQEq0P20xOx08XkEMdhQQGGBogIt2ZuMlHKcb5oT5ImHcu5Gv3uDbrReonPMKMAk99WU7KEFjb3SayaTYGRgEEujn4H78lW3Mh2IoAI2XRnAJW2knUooxhKC1eskBCrrTUJXTosOKZ3OhdH7fl5+9xnP7195CO/W3QLGkQSkxtgJHC32wbfLYkPntG5cQbcGoVGnFF1wtfVEt4yrI7H6iKbmE+RWisW6GC+ANS1xdXWqFwzgG0VjK+i7hBwzcML7yudTwxylLYFWAGkSYsy6CX7SXfop9TaKmbk+JotnBUkq0qfiqnVrIExBCUAg3UJ8CBrR9Dufd1RVvajD5ELA/Foi4VyKetpKR4U1MQNziEhIj/XdWpuh1GggnYPavJUrsyRnbFnYvfO5VUcmYFNcj9fbal9/h8uykY5AKcDFKHksEoT+SAxZy88J1svJsAV2Ck2IAR/7ea2YmKaEKQSHGUK1GEiqMtWtXtz7KMf5JYgvEwbbIAC65HMpV4JoialXWhQazqde2oekzXda6ton572oyyTbTYfitZkmaFASn4WrU8rgo10HCbWr66BpTT76tuTY/6iKRlLUG0NPpapTr99B+YTwJ5xtm4caVpAWaMVz0imSpoxQ3RoIY0gILBT42MFNYjAjaNMKoLuwzla/9iqS4bP3TucAV3Zsc989jPbb//27xSb/+V9j7ZTRWeHG7Qm6bFvipB7iq3hL0WludS8Bll1WltXZVTyRjLjgnZ4URrBdh3rgKSSlMfptL1292L7yTtv72gJtmZNXSprUP+7u7srGsrMsodXdXTBADUSBVrfbmeUCgxbz0ooqKIhPM0LpYO2KNM1N+qiQhKK44bxaECrd+ZcIA+SO+45vZt58Am3SFasPEanlGmxI8vTG2MNnNsRI2eO/TsE9/ksHZErfLGam3K2yIBKZlTXy97dP9yb7+hnCsbI3WwZ9iS5Bfz63PtfpN3BH3zu6xc3cRSloQy6PvegvVnZg0phV69bn6xBIbawkukgzuKZBI9x3yqH04F23ehVhwjQYnBGlyBFsGiqCEiUoVjFvXpm/Z5xeMTJHH9LgBgmPJtYhMSKv5jhNOIMaD4WhX/3sx3aJvM5MrNYnVg0xBTbGpVwKqaScXRSErYiFYtMpwVnHDPpCz6XD3T6vdu8d1OzVRxty2OUlxmko4T6HYZ764w1fchm2VbaOXvtxnRuH5q4Bu5kS0YzZUmeXSrgEThfnba//tsvb7/24Q/3fnu6e7LlM9aDUGMt8Pc7D/cGanP+0kjSlSOE5zmkcTP1PChisp2KXxFbfP3Fax796EL/BKJLHmSdrJZSKPcCvFi6Uvz08EvzAcv9tZS/vrsHjJNvqnhZJprFvb7QlDFzajuO5nXVc8hywWuY6pieaXtLBfDik+2Gh/vps6CusQaK/RT4ayut1DnHCj+GPNrlFpiF1sBnAMEJtJxtzvmVLPcoH/3MJWNag3gjsKvK/a2KWVh+kqe7vBgy0qMCk6x58676427/9TNfu6jHVPm9YrOXduXmuoG0oSfwwAJ2nIF4xNLG9gYi4Ew/UmW93E/FmOZgXxajN7IDnonfkDEalQQNLMOaQzs5cJg/0EaUGLAJnelOBul0UZhgqjhKaTZeMWzqkXA4ghplWdX3vkpmKIyfQsWhAMSglbQGzK6Zemja92rHYq1LdjAcJ8qaTNHK4ULY6CdP9wMJwnSLySo7MJ0JYgi+n2eMjNPPK32+Op54zOsMCSSgzzO2hcS15IKWmt3+9mtf2X7ll3/Z7i9TlHABp+JgX2a8T/8N4dtdjk+b/63r0MGFazDa0W53ZApQM9cyHLpvf/Nb2wd+7mc3tYt3Zrun2xcznzWdQMEzOSYWS7zAnZZLlUw5ncpiYm1Pl1JSBnqHJer6jxDWo7xayYtS5NjhKk7fQ9rKIgL6R+PAoJFJZJbRTIZbinyFWGyxhQ+2Agp7XiXPxvfFB8TKw1Kc+7iTu9lWaXTVlgyrPtcNLBKbhHhvD9Ak+QzuTkyN/bASjQtNe6QGtY997msiCGUDiok9BbdbNtsKK4DwZvWswn0tGOZht84RAzq1c3rp6YL1QR9JB9xGb0q3OlpZEx++WFK4P7h7uAzKUrkIWq2vE79rzT9mJ6yN4vCX22R+16G+bZrmyuKpgyv3Q4BXCdSr+TsGv8PIOoePjaZpI5NssT87spV6DykXE2xVCxcl4QdV3DNEUJIDM07JATVQyeKCSD2mm/eBouA4gA74WmDp4BHrlD32TIBUauBuuOJA7X9Mfj1tf/aXf7n9z//+3zfnzfscYcbCRu527jAAElNXNBcPB04GkVDBsnK2nt5VzPdQqbPvBrrLZfvud7+7feCDHzQvbra2LrVWoKH/zcE0jgO7vXyG/sTSopHqozwSc9Ue2rUz71BxvXQtLu+a4vgiHsvomRaPeGq1HwVqdJMG2OilBt1kAdXKuOJasn9TeVFsP0HI3XqTmZ3rPxV0ex2us43c5pxMI2WC3KvOOLJm7yE8RTcxyEChViRKPCVubBpV6qk5901JiWAuUBP5dkyfmZspAHKd5M3N9pxe4k7K2eJJ2jvzQlvDxhQk1vb0VDSB7sEVUJztWniJ1vSeVVAnSNkgfdabknsDrACW6RRBbT+/ybLUpu0b0U0OHhsGE9qMfar+m/xZuw0wGFzc1beej7Vj3XiXdr+Zph3uHYmQaal54Mp90RTgU83BwA3MojykNxpuvNeZYLnbDAV5huXbVsNYUwvecykZXCsft9E1g3+7Ps+9yBZp1tZ84joJg1WpVhSkwMOJIRmfN+ftm9/59vbzP/PBlAONeZXZhKk0psUHeEEFEYCrN5rddAv8SrAYKMdMgqOl5oHPEK+JxyWzzUEu13M/v5Tv2HtR4kefGR1YXWJnmqC6W8jmXnNoawAMZN7aG1xmh6k9KLxiZP3eGRVH7IygAsDEZ3lmwAkPi/3Uz3ELZfFUJUDasCfMxLn1/M1MJgM0ZlwN0OKeiv3hpXAOkBfCCVNJ8W4LmCscIoOKMqmeAZrndOVEPAqHVlLKyJnjzOuakvv33Vanuu0Tn//6Zaareckl0CluZfJ6AoJyK2sRQzzNvE8WmHiOuCUmyyZ9325C2iROrdAmZSy3bhEObw1G8gAwFruEJdom/z0PigFy8Jt4jsr4lRB6VF0mQh9Bis3gb8ftBjF2fh5raK5lUXpXVssbnuJ1JyAeU6YVoJigj3D4AAjcPVawgqrqMqGQDD+vGsI1LWhn9RDsB3DyTLUGlczBDev3tHWYYL1chBCSde9pqfndVEY2QU0KKTxCUQSuDSAVt3Sx/SjrAbh3SRB9LvQHZ73SbUOKTmVXNV1zWfHe09Sh6nl6tF3CDvDsnFyJJUoreNa4FNy7J6oRXvCBz6hCYp6Ofz1VjAiKCckyK5+RKUQGyuOoOJ2inyZbJ/CuvNpNuj37PabCblJq7f9sYDlldMq+wYnrzKE0+Zm7KD9WjpyOL8jzEcwa4NMo82glHq28BsHRfBV5I1bsahLt8+h2UsZBhpxXl4LNGjL4A8A3x1DtvImpqZ+aP2gtXJMBZ8ajOjmEADkyS+5CCSkwSDl7wkvwykKr4bRN3ExLGgf5ou1etRB2U0fQ125tSHxYaiQyLMx5WdxTv31AsEbzrTgEWmNtfNrlVHqt40hoHIRlankY73OtOBhYdZ3h6Z7tB+BV1ti1fOp+kRKS0bLbtaAEwF0UX8RUV3U090/p8LRpTgtsH7yRrZua3Np7pPM5NLzbXBtdwxy7dEnRXgJ6+jycKgrTASA9n8ruFNAnOWGweqC1dJUHcXB2+5jnnu6Mn3G0lNd121oaXCW/Q+J8Buhk1n2gM+3MLWyckK9nQa7W4SNZUEqrYq1pXkgPt5CQdQ8P9tVZ0EAVBbzlfhpEqoRNIP6oXvqJDU8lrDC4ZcU1jJMHtmhNc1+mkuTzE3SwrKaRws9k8eAK+jyP0ibvKSZBJybWZ/SecySgn2l0/y2DYJ94mAC77rUnCHv9ZNmGIXCm66M3TwqqruKsftVJ9V4Abpx93eP9t0kUfOLzXxNpO+nxatR2FHB3V5VJOEZfubeR4zyX7U7un5B0zgztVrxlqdHRtV8wXCViPxw8QEIC5U6t6VwhYHKmhKHHY6ADAMbC6v0ZjlJaanGKJtcKV0suR2k8jd0qtv8RaOfGlRIotxZBQfinhpzaDuECfAHFCxsX9wXr1JaQNHdcoVuPyL7ymLw70WbocxU3sAm/tJiheHrEBqkxtUY+8JT8TiMtb2DM5C72T5Ge3bokqYH7SSWAYiN6bg0LdqNGTyzfttPLVTXSAfZD+3SsRYS2y/KiklWtom4hbcGNZpyAGgfKchv2PG6Om23e3vjZnLFMtQjvVS2n900d2lIehFVIo6q7fTqVO3ovbmbqaO1opqHs09XFsus2Rel2Y5DfUlEQa7NlqbvVronsWCYrRlZvSTjEinH84SysdVygaSURChFycKM5XaMjzJQPf55mFNkvQO2IFTzCVKR6Nods6GwbT8w0DsWSU/utOaBYb4VmVXjmd5dVOoCf63P2dY83b+J+/uHn1aWjUrwuQGdMVSgQPlyDo0Zv/aeLCpOFY6eqC0vfLhaa2NBNiKAiYZp5HQ4VZF/+zWIAep1oIL2r63fzuLhykCpTLI9ZS7azQScWJmUqUEaW1iSBoTKt4gkhJFOYdiZ9LKipxb351LIOwLNVQ4wvwmFrU5tE8P25DpI7VlAInYMssHj9dHb2+PrFbVlLITQb5NNsTwqiy5BKmjum4kNLJpNGlrMvW6xdDgEH2e8jq0oxLCxlSrdST9ktwmMl3V3fuJ+a43B6ottzUQmkPYnp6HCE2H1UBO1aSJg1UER2QeJhCuqrC8wR1LgG/b793KmC6Aya9ufhZ1VvBQAAIABJREFUaXtbw1dee5GuwOrWudCgRsFRJ7qfu8lzuTOzrbTryno/3ZeyVZtzGmcaLKu55+NVWXLUPxJfdi2ns6WrdtgeivrPParionhakMfxHAr86qGn4sR9nVYY8qm/Tc4ujbY9x5VD2Z6jXb3O/txaFD0DlhqyWUd5xZsnyEzZWRZwtT/gmf0ZhaUyGJv1Y+AOoOYuKgk17Ic61Z4h1/r7rbvw1ARqDSgqHiab0W18E1zMzM8yPZX9qN5frqr3gcgcR5mlFFbjFioWohcKEh+BjIX1gxiNK17iDZNmPqUEJJ05QG8HqvXCLv6dm1z/FmVAf44tSo6ujWM1oWbMA0WcSfHAWbK1cyEGibHBKHG5GXS3cCZWI+ujKTMMm9BcTzYimTLcMl9nFE4zUwKBsdANINZlZkKEd2rAHXGJaSHrv6fLTeNMfV/u5Ctb6oymAPR0A2AEaAK31954fXv5k3dWucyYUzotDD/f0MYlDqoMGNPEZe3Ieu3qhpWp5ADzDmqf40MhfpssGbdhetr+5stf3j784Q8X4HvgyCpJc31yrGOvqxRJWqDj1unjdk295ipLqzmeD48rI1jtgSqGKoJx9dgvRaPzwjVmgXkfUvfSW4x9z2MdlTPTikJ2p8cwFRNrQu0mMokLSjhB61Jnu55T/fwMNI5KVVJgF06JNtb33cHkUd2AiyicaRXV4kmT40WkdSx23yvORTqhtdSZWr/3lsRY0X6YbTF6Nvodc14o4XoTUPvY52qYsTfAQcSYqeMQFbquRfY4PXFpslkmvqr8Se2TZcGNpIJ74QeV3ZY3BeYGLLPQiypiDR6h9oFPFs9p22h0a7tQGewaBQYIqk+rypvJYJZpQY3atGk6H+MnEwBMdBltf3am7/jdBJmZjfVziTyrTLLa5yQ+ZF5b+oiJeACodUH3MPmnxtX7oqHRikcwRsjn9/jMMQPccZcjKxzmI2Cbv1tbjzXRNSjl6uyXesbJHVNFA2Tbca22rJN0MWiMCVbsj/7W++hgaf/lOjrEYJdrdaYAlAF5K5IQXR2OyEH58Y9/vL3nPe9JXKksY1qHU2s4wV5gPhUUslDAVN1oy6KqPmMFKqvWmG4zKEnI3foOoDT/fuedt7cXL160zDlOSILuEA/rc8uA79GenN9hpU2lS5vzOttFc7F8pAvNLYkceWOJR0+wnHtjuXe/t7ipdI/ONbvhQeL1JJs0hGmGtPSWyDPPpbV2SHeU6LVMd01w3b9B7ZNf+AdnP82J8iokOBriZvX1UiBzFaG7DCY1Q75ZiIi6xsvHl34wkgDm6ST4yFRwSJ5uRPe8mRdmraBrydUZcTAnBnPcXSifUWlHUJtalAXRddyYEC00+ltNa+sYfwCcphAMD6WP5bwG3+E5AAoOgFtom26y7xLc/fA1J6JLedYAm7Y6opZ0fUB8NtCcAe25FhPIXEYUoOQz84C+y21JDSxxnPm+O6E7NBUFUOH7/9XffHH79V/9cMc2p1JAQDvhMjrZsqaWr8E3dA1nPYAnKM0i6bZ2skvdRTnvrR8LMMRjLMVV/+vxcFRJJCPsd06smOcGZP3MZeYVkFnZ1AzdAq5uK7gvszoohwkW9au96+fs4KDboAwARcDyKLfz31gz7A3tfBBmzrEAWP+7K+6RLWeSfigF9r5AvRSsDBOVNdGp2THUvIabapoIX/W0y1Oq2QMYEGBMA20SXqxjZ3BHI4mieVVNaIPax//074unBtlyEAp9IPy88Htkdeld1deqfG/rpVDxbWJfVTxCPCv9wZpypw4TP7VIo6OAtPmoHrCVojFso/AbUHNdX+67X5yV2WyAOjSkY4PngqHJ2Nhp/fjZ00lC0tladgS2GzxfMcC2iqeZw1idSzpZkJ5hdRJSUnOprFyDxWg+6J/lsOv9yDJP64xnny4kwrP2b19fqutOMjTr0IcsigztiTWB1TM/PwUdADIN4+a8fewTH9/+8//2v1dcjUMwvjy1/pqBt6ohdspD+zIynGuCUq21ru8egPdp5SMXdAwmxoqjVVRNOq929pW0qjDAdOtchTKSRwBxy1IyJYJGe7vyQJIw0GdxHTtOe+AD8v54CySuOpEFHxClN3qN2RiIpTtle4KgzwphJZoeUE+ZfWjlx/kKzYm6S4CJbZtK2y5seg6acxarinWbbZ84UwVkNfBnyXGh4Lx2xb9LSZDB3YVl7AXV995/m5jaJz+rGQWVgbALEZa5tUNIto5xyeyXoMQ9sHCIf/NUAdMlmAkexv81IKVts60Jc4Qyt1O+u4pW4+oaKN0htbp8WCOpHXSyUcX9ySj6YR2w0CyOFkzWnxZwajHMXg6tnme6YlM4uKZB8hUdDSYQTjeiLbYsdB/IUQqDlWnQw8WLpdYCfhiyi7Wr+xKY12dn141jDG8CHM9FhrPuvfrcAzY7tzbxPsCf302Ljt9hKVJV0RbO1Wn7k8/86fa//sf/pVp5jwTK0WKzQGcy1hEkUVYic8PXa6tDA1lEEB+dXAAI+tNhmepvrPfint3bMqIRKDNGsYILEKD8rAPYz57OH5Y9jQy3cIUtkK4dcBo50NoDhR6WxVLeTj9zZAdZgDnQbhdu3a5mdZ+JzyCDtoy8toqLUQYZyhX3QPax1NSFFs6f7ktThiMvzq6trDCFF5ItlyJ7TI2pZSzKmuwnnhPu5zq/K3baP7PB6AXthqdT5rzuAf03b0Lp+CO1HkrGrw6wiWROAsjvvjMpcMUKWGAfEncRvakBIe3alRVG6Yyyngrk80f/RhOq5YjjXmHyO5tqoU8KV27p0/P2wEF4et7ubm+dBfQGx5TVv3lRWxWX6memkpqyKur+7eLkYY4HmUMyD5vB+zCbkt/r88f5BBxGCtNbe8YcBxhc82GXhWEqxT8DHCDrWguquWWXpWWoyQg2o605+IA7lkFf88glekVP+2k1qUfWin+s/nnT6u33o6B9dO5wG+wXd9s3vv2t7X/4uZ+3opprPAFUP/fe5UADUFNR+dkUI1OL1MH7moCKEmtXMd1asDYFitPSpLOGM8NpGT45iPZiDkmzCfJ2XSniSP2ubRCDXVkYKBf3fxuuNO/WZ6OTPcv9tEXTE5zLep3u508LNThgn3MDiLjNj2d7VJukI0j6jCSxkkkkzUuczRFqbfFE6unVAr+avVbW2+53ZfS6ywYdexsMhqVW11x0st1Z9PWorw3FY9RluyZZ5NsGtS/8g2s/o2CqpMM+fBUEq3Gbf0fbkOCTsjsWPLlNu9l/YWOPPmDF/C63gTbUtOVlclCBEXw2XTca4FEjS1OONOrAdi7ziJV5o0RGTdvfEuay+mbB+XzmGa9B+FlUuyHJRLEZ0zyeAOhAdoroPex3ZrBckFtXgNBagJmsUpIgAmL/IXDbnT9XWxYmGR0zZ/vDttotAzyEGLAIOLxH4ODzBMAniM9DVC7ESqLYBbHWXJQA6bN/+sH3tw+8+ZYV1Mx2omjm/ZdWX8kr3rOeO+2vx/g29sVW1XDReA9ATM/7ve/94/aBD3ygXZ5uF+RhPOV+0qyAfaY2GqXY1jQj5xLgpqeEzzKVDhTVJ8OORcna9d7Ejy7PYZXg+fcjlDHXbIIS8sr1Zk0E6yL3jdGBZiMceYeJ5pVlmTroeG4E+5dCC61FLcJevjSoVX0H4xrT40/WcBpYyg7HIiyZWoO2az32iQIbHU6AvBrUlAQyTSwjCxvURL4lqFebVcXC6o92dT73dHS3VVEpRfoDgqoEghYYlIh1R4i0W9FDC9Tw0a21XasYYmyC6F4qcdoSQJS235K5MnEyJq4Pk93mIjDOgyFQM8DQ2qX/XrGRad38NOFo13TwgThA08pDkHBr0BAVPxWZ87q5NgIrg0l6nBFNZRQctZvOmGVOQaW0V4eMV1E6WH8ElYM3hZ324m2xjhZLc/36oI1mmce4DfdpiygZsOlSef1uztt/+953t58bdZ9YYfOzrCsdMLBusMKw5GRpOYQx+t0f3bh5ffYQSsJ3vvOt7UMf+lDH3JoUngz1JKA2eGXYzKsA3Q4Lk8KaAi9QC8VouMR6RyxfFJ7kiPu0Mhm90vyzAMXcU9Z9KjbWzD8LGRfwNBiluauUq7h+R0uxDYs6wG0RUhUylYfO/4xtaZaEXhkGAzQZQi0lL/sxkYrNo6Brz8qSn2GUUsSlLmaVjJ7Voy690hXTe9855NuPf14xtdKsAqICCR26MlHhi5VQqOuFAEOFvZXmFhdJDyIQFH+IYL4zdClM7yREAt6n8E+cBI5ZaeGN5lCQVf8mQwPhl7KnFuiUZ7mljJohhpmsYcheRFFMun0wdXLpijoKviuDUj3YHOSM6U5PNvhFJr9mOLJzZuHhmUjrXm0VV+A6FawtF7hbgkPajYQU0fziQmlryFBqSrvVYFo1FORQ20Wic/AKyHV8TLMezuebSr40JSQk3HSn6m4iJlpapXUJGpO6vH4DPGwZZ1043NNV7QO5+lNaGO+3Zxfrv373olL+sZrXAV5BebtVCXoziJo1LutHki3HotpNz3goIDutqQZK/4f2v7iVfWjSpJEuHZThNbVGhybEcpQGrp+txtCclIFViAbqjy2WKNrVMKAsT3uTo221rfWEFnT2agD2+JPYJz8BpFwCFiCuBEcszXg7sBiwrCwqI4zDkOKezQltKsOyPSDce8V8kuIMQk9RdxlCI362WIGM1iO+ZuB0FYWAJ7I2KiaYZ4I8rEhVkcUrxFR737NWWYy4nXXWh/v58S/IUmOAaDHWBA7m9+ghYPHnELOpWFxqHWJ01RflkmaCkf6+jZDuNIwNsSoBso1ronFZbZbZZGIlIAwDnmiO5QEIFRLmLePCQjQ0+NWR7VhExcCqkLi13IiZTV++1y4xiK6ZcznVcrt1DxpT+uAD0AF7X3NMj5rZuErWlxUGaHiDJWQh8ZqrJyt51CDSWK+1vLsYFNlVqXWzxg/8InPhRlZYM06xFEouF+Dv3YQ9uRmAna56B5pDn/G/T9v28qRWTrfblZqHZavmM/DO01Kcmpp76G8DiYIj4Ti6ZXiG6fB9spYc5hVaqHerNQpJ1rMmVxcXA0YZBvWs+qz+kZrVKRt+7hSqM3RkztjgkNZa5XrDMma9vH8r5Nw8rek9IIdzjSpuJ2WkyWRKfuwH0qhCyN5IJ7kEQgXslqu0izeopkHovD7em8vtu/Ns0VV8pmI4oOC0Grt64zHxjHWjKzHxZGRuNhk1Jw+XvZuPhiJDYwvc5igDzsByP7/wD72mLi/SJsTFM4o3Yqy6P1tVNCDMGLcKMFZg0HuUdswESlm8slqK6AHtwRmZOtkV0+Bl8u8JrNM6YBERAAdi3cwyZm42rIK2iy2vzZ1uGeluDgKuaQeU3e4sAU8stJQg9eGh+BlgiCRC0wCYef52f6/rsOJOsNEEWPWcdqUhI5OxHNabD46UgCxJ11lmD0aA2deHWxgLjqnxc0357wlw00qZB1ufmeAHOPf1lGy60jyAmyp3cuB8DyLE9xqcI7AT+OZ1VZ5nKzmzQhnyw+AdAPH4Hrg+bqU1e9ohq7g9KRFCxiWpt4r9BJmwDn39LuoWYBZYGBiGjJTcr3kHU8b6vwNqRyADZBp4RgzMe0z7a0fthwXqONyKy5WruwrzLS8Bbiw/khG78xVjp8mzkSeXTA2umOTzBtZCIzDsvdUrjsE/NEJtZb7yIrXOkc+CE1Ftcp7DF2yQPPD52v38pGYUJDgqLU/X1L7PQMe56N31wi+3xowR36Kf2Zm5jSA5c0Uz9d2HhzZEaWPdIGd3JUXmh84SNn0H5wmNhDWAQFR/tH1XAsra0OLixGnjdU34S9NaMFonM4fQoonZw1bHpNsZC5YZD+5JfyBQljmQ2MuBb+T4RDLFtlIyCbyTD6HMsCd+3s5uhp2a5qAVp3jKmNh+Yg+cWTSCfaeFCWo896TE8P4cTAR0vqO6emw3amtTQWObbploBZBzHUCd55kgP+VO3WHcOSaEVCSPWAzXmxlOfd9UEP25Ou3pH2MSF5Ya7ijj61SfyHthWZbbxlomNUBGevTaK9AY3YNH9xSuWdzPVb4xgb7vMBNHVA/EqHSYZAwt8TOGurH2seSbdZ/Gitea5gT0ETRJfDWCQP4BHJgHeDsuNh/xQwPuaP5qjyA12NBmwBhjzsAZZIlnB9QAxZa50FLY87bU/vgLX78ohkZhdQMtbVbCr7LmSidQC0nqGPXw9rXFS5G2OgT70Ahc1yTUfL9M+PJAM1miYyX6nttxe9r7ck0BG4S+kDyZUyy0ERezSDlYnwaLJtUul88WgTekLM1ya0szr/hMnHosnClgA8R4Fh/cBHed7c2GHt0qv0N6oc2D603rTq3F8IbMzOGdpOh5IOb+8fzLxVuH0+8X13daivO9pzs8QYu1f5VlMQ+hXZLb83Z6yOT2s1zzuKGDAnJcl1dZbdzT7qfJy+W4uzPq6NiC5THBtqy+0/bDH/5we/2N93Sw3odBMwqigEoeKdIML0MWyEO5vAClXS66q9AqKqkBP/tgA9S77O9xpGFQ9YD1TkiAbDrv1OudzL6+5/bkkm0maEH4DreulHvRS6blh/eDPPVwbEq3dL4fy+2zwwnoMTpvZL4dd9M5HXFqG3mvALWdMTCmgnnC2Ox8k9BReXpFQ2FYjM+ZwzyrlZWu26D2J3/2DUuZi62HOduB8GTdWNDWrGymZk/Wh43sz7NecAwCwWzvTEpS8qU8V+zOrVnSr1zWDUF3NpZNsBvroHsFSPvQHagQ/l7iAHCE5H7O92HOo37mAxAtx+Eq6k5pLUiI1HZyeKZlw5Da0vyZSB4LhefswxeeGvfmeh47QVGxuhlkwK1oKcqy6vfHzBeFxAamuHoIQB2kfXDd08APsTz2iX1mvQG4Y8yKLrH1Xsu1jFG0vXjP3Xb/o3tbaI7NMNNV7dYzj3W++9HyW3uQzNhFZXcVqtA74oEcAXgCXT3bxaD23ve91+9sxVZUyw5NRIja4lDyS1lqxY3NFYQP6XgS7hyyt2JYtHhqbyFJg2Nio63klBGy5lhUr3LtrQDGcG2r58QvO95tZbla0usj55tSKJXAWHZaK4uEj+I8dxNOx26VNIwsW87dNqn+IMdyP+cMX7KgnDO/e8Zjck99H9fWn8t7zfBRufLV2mkqbEANedHf771OQOqP/+wbFwe2dfYSjzJYpFyE159a2S9CjZ6L2RNI5hDH8poWBC/foBZz1e1ZgKUU7tpTid/v7NEw52e3ABaEEiR/Z9T4IaRHvtWzNNAY+qqTQfBef9+qR5bifgBk1+IkeBwg3WlQSJY52MQcC3jXFPjeGQTi0PiO33fm+MD6x5Lyus0hKNGcbm+T/YQesuJMS+MYSIYZPcENkDEwDbdoKoJ6zkW6LgHfz0uVJtUevX6+MxFa2fHOhA9rBguFe00XdMbw/Ln08XMFgAcF7cGdkAL7i7LRs0ohaOQdhGk+u4vrjWSGXDKXB6ULDCC12u5M5bhI2s7UZd8KUFfJHMDGnpSrGA9hDBBu2Rt7jEL0QWa8HhbT6GRSZ2APApCOp6fDPeaaNbAq1huQcSMG0xTqmjVWYLW10jsJ1PQz2AZN7bDlp/BHWejH2DL9A1tGlcxgqA0JCodO1p9W/IfBQg1qn/p/v6FyzeoyEEqCX9KmbZHb2qqItaLL63dHs39aGRYAaYY8TW9izRhZ5izobPdv37m0gSdEXp5D95cgmvZg0zscrvQsm8BWdIwVO/JGpuyLZyou2SqslVUEeOrzNZLvpgjEaU+OpQSZlKBm88kiZASP2ZLpeuiej5nhgAvYdIm4xO5EkQElU6g9tGQMhLYbf33lbJ72xoUhAViv1YNiSgU6fYjpmJuAbFkw7x4Px335e8nDYoAXAO67WSjT9tdf+uL2m//uN7YHFZDfqGPvqj9l/Sdna2pj5GkqVPfxYx6qLOcMMeGZAEGvbeg8ZW0WMZqf8a4TtC03KW63nOigqvvyyypp6kxf9xJbsTLGK/p7eYklUysSfrQoDSKvqMNkHebZA4TmejghFxdtrl2COv5RKdXK1r/qD8C/OzeSDUr78MaoyklmHpDX34qpaY+XbJV1x7P2XibBRcgIrKHjtIEUkj1Z49Bc2CsUu8JG850b1P7oz75+6e4ZtQIGCn3RY+4c+0hWMux2NoIFY6N6UZ4vNSzF4KeBxmvwhLNV0rcxY69kNdlfr1RuuVxl4jpYnnjSdLUspHaXq5zLsyB1T7H4k41tjWFwWZpSi6xsHNYIv0NgHDehz37oCZpOVTHFEkDP2yTLSPudgGK5Hsn0JWY4LR9chN6gEDct9nQ8cZvvKoK3G5pY5jv3L1eZUSgiyxIpT8wtZLpzQrSjM9rFLyyLTOCmtatYRcV8yjYHpHtv08+sQGvfi8gEzLhxJbzVbYXDrz77n/3sZ7f/8D/9Vk1sUkxtJEzkRouNPjupIEM7S8fTsqptU/Gxiu9mIjN9yxxjqXhHW5TxHOrfe2toKkg/x/3LjqX27wjHJEmjMIWfwTWxCqoB6inBM7isqiYOn2RlXn8qFt2rJlCthJGVZ8rjZrzRcm8+XMUTleCitM6VFrvJ5nQ2edzcnTeVKyiQqSB9Z9ddX3cMzU1aobaoLC1zaWvCWzUNXVwqfb9CRb32GXA+PYBWRvSZc3IjBVkJR7kFepHMmkqSEaN1Zp1whIe64rP6XWc/BWrOSkjQZfbRJjram24cZDaO5RLKuuh9PVjFfmOqCdIq2RoxZVfaADXIs/UWS0IvYMJhMloG1GgEFkgxDY9F6/5JpXWOAdfOmpq0V0FfEQDcXvqQdTpaBFPIAbhloaxWyMsieDd3a1o51DD2JkdjTndquj8eTqPNkiVD5QVN8QSSoyZS37OmG9w3+EMItsFhJHkMpmP8HsI24zwOWNuIrih4W41NAdnrea5/dF3LMqqhwH+rIca/9hvtBeyszQShWW+enc/U+lTWkv2b1sQEWp71PkX41bxUGeRVzvPOO+905lPfdUCeoc81P9iuD3YV16zhQvWBKUbrmej1pqJ6kKCUqddilP94rQYns8Icta5LaaRhqEjl6RRja0xnE08nVkpXoDypXfa75dzdbp8vVpLt+aRxgDpJOxOps+i1KqVN7za8Fb9nPDmSGJe0EZpWnpXNwA+aMCBjgCT7SfNWFKjBXvG+KKzn0ES6lNLHI/MiGCY9GBDvstTMHBOwPdL7qITBQ1MSW5oWGUJ/466c0TICkqtCeJpGWrhT8S8CqWTDSQnNhJQ1l6C9FtPPMEbh6X7uAKJNiWBIDPU5AtYIg4UFuogPfWUsBWoCxfkOM6iPIPGzebA6MJxsKPcqcK1rAlr6mYAdC1Eu4JwZidae2tRaGn7bSYNd4+qnjz1WmmOOITu2EGGt5MC7EiIZKp6Lzr/T8pj3X5ZE3LKUY5l3lOlf0+SHrtP1rTmcaP8ZjtC1Hx/vtx/96EfbW2/9TFsiE6BsWR7Y9Qh4C/6hB9f0DgAV3Cq/TwZzG/jTCkvf+Zd/+Zftfe97365O2Yd2NCEVaVmWQvOk4o7f3b1m6+zpWcCxB/b6F0pPtYp1FgSCZR1rLsM+1gioAdCymlFw+q4rH1IYvuMwZooYHo29qMW9SgJkXzKYwqHqSDusQZej5buMG/SJl+cwXpJnJIzSwEvH5nFNjAobMoPL2nJGvBmPJCPvWFEA3zKuNfURLiVQhmHVo3uNxtAmjJ0dqLWlppjMCIra5SI4GH98Wjx2i5RRY/irHzrzNqMp9Rn3SPPcyDLZXUoRkqMXompHKhZEudZhkAT1fkwDmm4OlgEEVS8qvbuyeUuASionGPE7MouAFy5vWSIlaPX+K5bEhh21ZJOTB79uHsKpIDiUWh/fg4Jm0vIOmJ26WJ5NRxhwx5v8yQyCgHwDyWjAyP2PwOpStENnXZ4bGk8d2us14WnMl9xbotv2k5/8eHvttTd2cdkpxAAlz3i0qOXiopDYs7nm7D176tkFOcCSa6Uq9Hl1u33jjTd2iSQAwzJahYu7ltXLgtTV5f7W3leH50xIM/2ulNHVabjfjldmghO1ofFAiFNX66OHHfnaspjuMhSC29U7sOkHYz4yufr/d5w39Z5eGwitdLdIeaLvl+tDficO7nM04rasda1LrdXcC5+beBflfa2qHYyOXQgjVjTnbxoN/lzeGXaEaroh/rZrPBIW70oUADyyauoQ1wNhQh6tm7YYkgywMM5BGnKNoskxa20qKw6TuIsWRUBUa1rcNzQsgjmfw5YABL7B6KctuF3kEBKxcmapF4s3D97xEPFe0+qQSzFBsf57P3GK3wMSogMgXMtlXa2KpoVo4aAZpzJFFVRp1reTDynLwiKcVRZlLFTcc8c5C12hNbTcjDH2bb47+0e8CmHdZQYPSR+Sp8gL91lCKhqFLKT3t3nDddlfJ6PS+RihnteZTPj9z+uSug4JLrvYEF3jep/OFbb4/ve/7+4cjh3FTdPf7sASWcICnYdsAqmnGwn0U9GguQ1q+tAzMi5lcdUfNUukK0kB8/QC5rPTuYNFmvXWNy/u6mqjhM18yiQkqKVVVnj28Od+KCAUZwP+GNjs6yvWmetq2hafL3mm/di0ONfIvR2wVXB8l3jT9QFH5NPrFFBDeaDYpjWGstI9Ej4tBTJceORiB2o+QCn27V7tWeG5wRyCCQ7SKlhRzhbJR0+GQzcTaEmrCbDkDilgiQ1f2g3TcsUDjrWegKseSSUrgJ8tyVH+xEATPYfWy5ycCBkHD8E5HkCEZi4iwl+f3WdaFGzn/gjovDYs8aXt51COillNC0RZQSVUaM6JpjIwhojLd7z5xxkSceUwxf2+45m9honxsBYIrq5nV8wzKyuuhlaegKXno7mhZSCzRzlA87O1nnXd8/l2ZxnvrLm4WtNqmkpg9j9jrxshR+deDgR/I6OKqe1CC4fOJKUMqjicw/Sq9bHsB9TUitAhCWutAAAgAElEQVQtrjOX9Sr1z/KX2hVW/MfNBdRCfb/XJIuO56mTNGPUJFPZJhD390iYGfQeG9RMsRpKfypkraHXd3DjDLZu7LdknM+h1LSOO4AfHLUpKwbRTqxUgwf2c+dK2/lY2ePSUOWuS3D0zIox893ac3FIVwsuDAHkaQdqcMe62+1w/VrLJ65GyUgHmDUxyBZWuZhTe1s45AJl7qc7iKaVNwd0umEsmgO8g+UtF0L/tlVX3AW/op4BlreFKRZVu7oeiLoIofPAT4DgOnMBJ3Bjqe0BsabO65peiwxeXodrPw5MvaPmPech9LPLsshItL5Pgq5etwRPbMlGccxD7owY8YZ0/UVBscZdBUK1yKEywi5zET86MD/jVdNa1DW5/jw0enYskvv7d8wL8wjGQ3rfCiFVF+w774PmL7Cs+B4KZL8v726fI88dhv60NrDCWNt2qygMJ+t/iD1xYP33pWo4BWokvww28QXlcaGoahJXNTxlr1mD2T0WgNop05wRCBiSnT6H9K9LVxpX9FhxP9uYoJVXgxryT/5iuJ9wxGgTNoETt5j1Nu/rkLCZiTr9VkaEk0xzkA0xXwFnrOYGxzEdymsTTLUcWCNWQUA3CpBSThIQrJmguYup+XnT7dZIO0iALDoCchcuEsKhBa+MaNzHwe63yagpSrKYLG0yL6rFkd07jxcrl3FqLcBnWTJVN/kqUJs+Oi4nlpqtwEOGbY/89RZHzcyzrM/uO2jUd5ZJ7YWdk8FjpewBex1sYhEru1Zsa4OKqCLZzLa0hqVmhRZy4gRJCNM7KxoXLNqtW9yMoSJTeRg4UwUCMO0s2JEc0dpUjLT+TIWxvoumXiA55cndItJXjudGm3NdNzgZcZ35flMZIStbOo9Qm+znHO4tnwM46YSi9ZecrgOU7PZo162YWbmVxeVbmeNQOob7qSidy4fo5DxKho7hDwE34Ik8ep1o/fScuF2MA5/R0BrYUzdYzGxRK4BM0jKY61KhZDRIhRlgWXK6c0/Zme5uKZtFtjUAjfis9worj2YRsfi5n9+LWQ60QDq4qZb/JBmtEghJKX7rm4jukSE57o5dZ5dzuioK/vybF3OHMmuSzfLmz04AibHJ/eNPZSAru2nzVyzkaJUGKWUrQ9lwFkNBU0+vSvzDTfbq+E56gb6/NEHKefLCBYNraIhBWAH2WBh2s8J10abNAPcCynf7/VMTLdAO92hwcArgxyzKmPN7S29ptjrwFVTlMO3AJy60s8LqNrxdbw9KuOR9TPQ9xvDGhvq6wxUB+CgBmvErFNY8RFYYEn4dmtS+YlVM0J9uv38+ysemRbcOZsWR4K9NQCkrrGZSTGtl7gGHiZgZe3K8DsBla17B5CRb+Jxma8xGBTOQboqAk35lfZH5ZA19z1PFjx4flOCqkiv/OFZtZwvtYSSu6dheLMl4HYCUM/83Gg4DDWORc1EQNMs0L0yyk9rSaU2b+BHGvs+Y4tjpseaQUIBA5WnQmpA7xfvEDIC8PuUdBbU/D/uutLSrR4HpXgbw7owjQm7JfHecTgyt5eMgwyQsVkcaGUSJXacCyQ0MYtUdB+Ls3E9lMNW7TC6UgaQihtWMcLT3sPDrd5RDyKpwhqncPGgW0+rSxppoe1PBcMfYaKWje9ze9AguDVmpF15BVSwtAuM1SWmrhpRpkT3jSwxYBjwmNYGDB1jMQ2I90IShfYZ0Wm4Wivqwv27XEIJxhNhmvXtXFVXCVim/I+AbzTirOHxB5ic6HO0b7cDQBzezG3jHCrqW+diaOM/H++/cyE7Z57CGec+1l6W8t1CxmvxeoqwwLHp0ZwBAtZZyPUWuNdveUh/2O0wE/Z24U/G1Lj0X1kuR7ioAzHwHSR0WK/tmRZh15mf6jGglynxyAI/7XmuWttFu1DhoHemPt2RaFmo4k7HyJwdM92Au6yoBAl7ikQQUO2gexvzkh3lAcBgHky949CL4t7tmHJsEhDQvUFP8CjAp13/FTXEHdyBGYbw2Ltn4HfCFXTAtOvbJVpxLCQ9zEA4u8JRf9oB9q0qa6lhHO7Kmp+RB/O5kSLdte/0qq/Gpv/hmzyjoQbLh2rCY029V8I7yB72sCHzaVKGsaiabltGdNWqgbPFyhd7FkofPZXRec85iyRQQNKIHRBEWQQlp53ZJ86JHtwkaBhs3F4Lr8zusk51vP9oiT7BG4EjPm2fHgdKmjn78tVEVIcFCmnWZhq6uc4trHnpAZeVX7AghmrFLX58Sn5HZ4xkbzA91nOZSDfOdrhAI77HUBnoFoDazbSiFPmRXV7aOpKWthKLF6zTVfV1qN9pCeX1G1coEtXYvCVVAB8hB6d8HcObeCtTEUZs/m9ZhrSkhEHkWYz3d1qfA3/sQS60bG6ZN/U6WmKSWbL6K51u5pCsM19Nz36RcjRga72IvI3Hj6YLPc4EyUHXB3phIfFucR8dKS4aaljQoHnsPIzHAMBKskA+9Aye49b7XQ5VhYLe7moROhUNWFBnmuw2G4cSCN528iatJmylkdsquZPGNc2D9k3/5zYtoHJ0sGDME3c47FA8ejq4ZfiAJ0EN1MiA4P7ldddgypDgajxY6HFSTDOOC6pFkn2hsWbd5kfbWyK3RKHGCWrf4Hb78PAwc6HJlwic6BMKP1Aufk1EsyyY2oIRj58VP6xrHDEf2CHBd2qiu4sMsyyhzPfv5EiRdGUsaR65443QZyfR23C5tczgQE6jnIeBd6nOxIEbLGEIAdQDKSrRFFHY/1hydVOZ+98GPQuNaOGrVwWbFH0soy0JDsP37EaOrsrl3B6kJ2s+GCz7UCZzr3rz3T37yk7bUJphxyOu5ZflV+ZhZCdmro6srUGMoLzMrccUajAK0LjWKjNj1jLvXsV8qAAbBmAzs3D+JhlrUd7VCq8ixNoPIzT64s0sI6IAazyi3dh/zXfMBZszPoKZQTziaEzgnuNWAlJTqxfK9VlkcnW9CW+LfABL3slwdMrIVOoq15wTNPhvaz+LPHEBN/jZZSllDCpgCDGQ7u5YjD64XgE/liesh1yo+p5s1mirQm8ycWcAUn6dHE7Wm3Q5bsepwvHzg0+O8Bd+AVMNWZgdNW2wqZ4nLzP05WGyggYnY24EYy3P72q9IXkxgZEP7UJENH1SPmXEje9TXTYtorrO0FQe86lOx1HaWgEE1dbpkswLEvOe0sqeLgPav62W2aorYZwF4PVdZy3qOCravRoPiaGGlsm5HDfylL31p+9Vf/dUGileBq55hV45zpLocKPwNSqEY8G9AgLjVtG5LB62QwruTEVXwPhWClU8mi5MdtAy6nC+Md+bZHoAXAmqPNUx9rDhtXgM6VthyltIfcwnGPFsSHIpBC3ALrMqKnJPADAwjBNDg6uj/qWJnTLeKwOn7yNwEpw49JElh70oJvTEGcwdmVBsdRkk685sQC0A2PT5dY46BrBDKii1apsKcKO+q+hxOi70VTr72nutIw8f/4hsX1X3RQwzLC3dImThr6iFcaFKzty/b9pjGkLJaPHBlVB+oC4UsOV4CGoDpI6EQmBtFnZdiUckacaDMnwp3p14klA6Zq2PQsTwS/UbDj3fCPvhaABOafAo47heTnCawAapskN8nHLLSKHEecm8yg1gybkM9B/nGpcG8h/+1rLF6R+oHWYsGhkPmxwTSQ8/2PYAtRaPnroTQw65+lmsvEFwzK0s5VIcPxwHP19vjfbHh9bsZu6TM6hOf+MT2u7/7uxnYU9+bZN7ao9WwE+u2mxHEa5gWYIPV1eyQUW6a9+NdLcwXzQJLbspnKycf4n0XC3siGYbTiloAlvOH9wBBvd0hZJVnifsJyM0aSK/1TYESsiBGwE4BhGjb/DZ3dykgXN7Hstp6veLq4372edI6jUSc1yXgBFDoDDmeG1aFmh+w9lifgJT/TvyMgS7TopvuIp6L7uMySeuaxChHw9QCstGRV7SgxPeXtZ3J7VEUr10zTWqAGilVENwxovIgi5A5xtl5gajby+YpbcxDdxpdVA/M7jHEBWEyopvakU2KNXfMhFqoaH0SUGMwhjUjtWAU/I6ieACbQ76zJEdMqYFwcRB3lQRsqp6d5yM25vem6NwkwZVu9vfGoApTOghwMqcS/pGE1TGEGg4jt4j92FkfJChwDcP74h1nm51XaWTcz8k1mn3qfdPnfeJhpvWxzAHAScrl8HznO9/ZfuEXfsFCSw5md1hdqL8se99yNC1whcgYwDx/h/tJzKm/O3iJfu/IhcMcSegsIJvzEpLRpiaFJpTi46UhJ6AjS83XDp8SYJnPYtc2SR5CJOo8YwvX06fK/Zt/mJUxKVUokUlcdV3loWuKu1sMqo73N6BmgBq1mlbQh7IpKBScDSnhPieJDyPzK6xQT+91TdUBnTrYZ4APo6CBORxWZNPPy1DokYSzgS2jS+9yeGYqEqo+dNteXMX0+viff/3y4ua2CmhNhaiSCeJMdcDKZKYJI4kCBqfAVBeozZcwSIg1zOSlvAjAh9msJ9K17DM/VfXB5AF1gJGgqbxS2gBtz5u4c61hxmQorCQX12fDJ0Cg0WyJRsBwMeb1EDIsLVzl2tGRndwFvQ+B2cGH83Pl363dpXXpruopXrXDFDdjYbZ7MCy9EtJqV1PfqfWgwB6B2p2gFF1Dd/AhHJaK7nNzXXKh39WBLuvI/7OGIamxuEIcBIS6Ph/LORlauk2UIligRlWDDyOWwyG2xR4wyWm+k/dsWPm6/o9/+KPt9ddfHzHa2pcddcnKOhQTzaI98A6nbOgeaiWOR0Jiw+vXtcEZ8Bx58KyG7mK8GkgCVOwPEIdi4r6z0mFa+ygU7w37klCBQTPdk+V+kv3k+z2kCLk8JAMUaphVB5MepPtyPpBLYw60jvzjGJecMmGZGkwW/3twPbEe61I1CBxuHHsu3pvfJ15Lg5oSBR3wVNE0ca9YVY8q4tW4O7UH1uEJylsgiSXEYhOHTbM6IfL55ZV1geM1WqO4MN3gWX29rNUEnCnXmIvmyd4BHpv8N3eO57z98p3tdHt2MqP/6Fly4Jew7KkJAMkUitY4ArdDCRSbgQWiv1tzjnbQdmvowUWfNFxOUuQDeAComZHyc3ii1jn3WOUp0206BsjpVLwDyYPmPr6HLC8sLL9bLNR2HS6lDHyQ7QpmnJoEDTL1AGs+p++XpSgelntv++92j9N5odz2sgj4rtbPIQpiRCO2Ode/BZri9UG0ni7Oy7ffcZKAd6cmF6sKkO5Bu+GeeKJaaCat4Ee8rw5hSuWG1cS9vY+JKZ0HadYTv1I50tePiQJlYe6hr5dqh6OltPvcSPas/atMs9xPWWo8m98nCStkGeeEEIBBLfusM23Ww3CLp9eC+8n8YMAKAOWzUFw424BR//uYFHIZaU0gK1BrJlW5rVBjEl66O+XNBWqt/VKsK5qGDo0e9tGzPKtZpFrjmAeWTXAM4qJ2Q2XJKX4m3tm0cqpOriZGVwugmqZs19HDGlJVmUlDCBvaoKy5gnTaeidW2qVUtdllnVCWgstXQ5UL8qaWwx2ikwIAp2XxdPrRGlwLq0Z7OmgO1LoEpqxJx5ekSVKFMS2VaSFpDasOMJUF4yC4nfpQFktYa7yauu7SW17v5xiWS6EOJGBfUyAUinjc4aM7U8JZAznmIZxrdIxvYYFD08CKwELB3SU5onvKCpxTnWwZj6yb7ieXDEBj7gREbP8+wCErttap6nkrFFNBWfbOQNIDcMt1f7gvOkW75bepPw6TSN1c2Ov6/rOz7SgavcOLFy92XaFxi6es6n2bZDqtS3eJzSSxWM8vH+59T0IX11vFoZFde4tqRjriZnq2CcSsO/viPnBd9gYAYFlnqY4uJ7LY52Zlw+24jyQUiQZkenLx6mdFYkYB+GeaWTLoSPbasOiMScS+K3uZfhcFptlflE41w1gzKVwelk9iIbal9om/+Malkd0tuJ+NymZYS1MpLVvS7p+byEcxtTu8rsPhfkfDBdMDydBzgFQa2LVE6YXm6e01odIHNUHhY6xB16MdUvdFH7WpPDuC7cM4AvfVi+nI4Vm90AqYKuDNQabEhmub3lH7VpQMAVq0sJMKhwwd4Dmfreh4AfIcPgBwuiG774yhKIBIC0mbpgHscZBmrIbDacti1DUaMA4cJAT2pz0DoKdnAKz4znTvp2s3wR6Q2j36sN6P97drM+JOBcaHIPqorWRtJukZeVIyig7Limk9iIoUl5N18RpdX233AZ0J3DtFnbIdH7hwEpeFs7oH8z7KfOOmoWy7VXYf+linyWQmdVhdblMD3PI4iOLI0G7ekZ9r+HZZcABC1QyTHmIwT2fc5SENBkMSOqyT35XkW5IEq7UmBkS5jfyp54zFP7KY/ZTJLHc4x4duGiPUVKzEzxzGoufeuZ/tu7sko1xQlyAk30A7Fw4vF/NBp8GdilnTNmcKp+IJEGVdtJ2BIfTRQuM0qOj30vIP98U5ioXnDY15VTHDpQUK1FdtGjk1zzGV6XoqC2kJ3h4RBKo0hPSBPJQkVYYiVgPNNMdn5vu2dhvuAId5muNYKAAF78Dfeh6xylejysX5QbgM3gSch9bFgtSzHEGF++0U2SFZMi3a6WYc320edN2HvdQ9djHRcQjb8mKA86AwzD3svZqJA8eNyo1izc2lVBvqoTBmUJ3P4joB5q7hHJzMdZhrIM203NmTthpGm3aqR6bCYN1bLgJq/W+xAegQm7pe7u/9kQWeuZnFyhD7IPYLU9fjkvb3DvSkx7j1U67Y+6pJXYBRa7QSUrxnyQH7WpnrVmJpjEnmVxUER+X+nMRhA29AirXlPvX7OGRYjYdsp1kAULzS+vuoBNv9/NRff/syTUQRCex+xtpxGdBosOnnGt0jBGr+fmJIjp8la+Ugqop11Qzv6dHBVbJRClTWQNjBWM5C62cPisck9kDMjENMjG6Cmf579sOa5vnpUvdYh2Gl7z0u7MDaJ1ExF32CT4nDqoUjIM+7cJ8pqCOh6m9jmc534HvTXZwHCij2fUaiQetvt2skO46W3dSYfThfUS0xD7fdxcRRpkAT25kghyUCaMgFrhDscmkMdKF1+MDk/twDMJ2gOkGwSsr2YYQVwyxbhWfTNZDruS5rb1aCYr5HFeXE2ooixVNx9g2PgpCB21wt4ipyNq/J9Kl5mAuiUto0uv+WaBUfrpoUFFtwWpMlEytpgwwvWa5MYq1/yanqU3l3nnHKNM1de78dYkqYfihMsLUMmjXkW5Ya74ysFYOZCr46AT/NAJjg60/ip47/loE0n31WcOpRbompyf2cAnvjlh/RhnIZU+ire9inl1YM+Dgjoo1JWQSxnOlO6WWZwGReSlw4iqM5RF6QUbXvg6qmhufr6iJQK1IW16Fljn42GwWyeBw0KaGp3TmsCAr/7gUbzS6nO9zXS0scff743fk+CIgP1UGT0phwghZCMWNEx+v3wRhZXt6D7Oer3FmAbALvvM9Pfe7RtWVnzYw9mMLK8852QQ1WI77Cz+y+B4zb/R/EUJjqC5jW6EJfw4NQ9ll3Pqt4mKzdFWOsQ6WER71LxeBsfHfDgsWHmgetDyqiCGVIybUx73Qnz61JVi+9PvhUV7jJ6np+yyAF26kiWNPOJuduH0sELNjfGXbw/tDxo6s3ULMzylUP7GcY9KsJVv1+Yx10BdZ0KvJjt965hvvzWHNYOSZYfLjUCTc3taw7qTQsFC7cUvupRMGMHRBTc3o/qWJpFOcxE+OoovJqLFceKO6ANo/+TkHltB3y5+iFFDOSjJ3MYQUN6VzblhgFumSdyIQdAp5HQeJePNtpTFjuwxS3bbotvXmDyNoaVQKW4bkCdhFXvTEEs19RnTBdHiyrBjE4d4fs3nHjdxpsECZrLNqygnBnWYsJEAgQAs/3WoBHXOvops17AOJHoOc6AJq+8+KF6j73PeV8uKbLlzWYIHwEdLk1gGbJ6X4uRLc+twzuD7oGrdzeVpKgAdmKsxIqsrbFlJ9WvBQ09+DnR4DQ86BYTUXKOMNCBP3/qlu2MgltRb9uJWW5qYivcv87AA2vkbXA4pyAwTtNMJvKZYJGgdpqVV6lYIsyYENhKEnvM5U/NGDwFK81gIh4GTExsxymNeibLpDkHNX50/1kTY6437DMfFbCMeSdCuz31zsqmgY1uZ+7xXIGNN0ORr2mNZrAR1cKYxquWG1I/U/1grM8yLAHMzuTz52AoIQi5LrKOldGkeAoYNsuKvV8g95B7GYCc8XAagW0dVdxP6elMQV9ull+l8NcQ2gsk4zcxL9ZpjQyrNPU132VrewiflRPdsXZzEwrn881wwJ+l9HS2TW4h86/uHO6H+AEu39agcdM7VQKWHQIzFwb+G/TrZv34tn1+7s7Af/e5WAE4M4qHFSXnWuR91UroeMBncJM5ct8Tt61OHhUZtR1oMIoqywAq0z6dM2y/4dDPpWF7xWFoiDK3c2+I3CNkF9WFS5zW5Q0BQr383Joa40CXM1J1yi+tS8BhpmwmuA92M5ev6vljr/KQmfv+voQdLGuUynTe69WBHGP68ws1xIAwxZkP0YVVNDpUMERMANU5z77Z2OAUp3tfZv9BrU/+qtv+fR3cNU9qSoTyLAGVaxZozhoWbw1BATCJkkqSpjYVA/3obxh9k9K/y8dRAX0rbOIwWgATGYX+NBgMo+KBg4fzz0Pmj6vFDfvIEXIwhr8GOaR9IpMX1LRXsjmmqWA1gev5pW6M4WbqhRBuYEl3WanS4r2tctz4FNRUPxKLTkA62j6T03Pvdj86ZYDgjNoftT8ftXxXFPY53PNtdbnZxmT/n1UCgK/f/zHf/RMgAl0u7mQJHfiOs4SKhSULcIxiHpnUUXgZjdf3rlrJi03+5kEQjGDS1zQUn2jrC7danFZj+vQmcPkrTzaMPy9dmHTYYV9oZgcefA8XeKiVf3Z57flNLI5DY4J7vaOBvBSq12W27LiWUslDo6xWp5H1z2yDshm7tzJKS/U0ubJqQbg3Pu+w4X1GRgfcrgye4O12bJu1tSaQl/gGALuSMCRgMT6u5k8tRmIdNVAtIy/9HzZ1FnDMS54T7G4PAQlAEHP/lOGGJeq8vI2SPi6IZnp81n/ahSoayWmZrbz6IQxJz27QdxOC+5bo1gI0/iv1kKbD6ils2uc9bWI5UZ2gjUqZmmv+r0HaTjZYV96RxCdmhlhmSBR67GfaO7PAQpho2OQHy09fXZadPNaUgzifxFrwKWeGcl14NLjnezj6MjayYwRK5zA1+5rYl7tgtHjLZakAOqTf/TJ7T/9p//ch5XDYQA0nWdxzbBgWDdAU/+u7hSro0S7Ow4ap4/coLMY6Acptgqryx0wKCIT7X7lyBDqsJW+GPNkCo8HzyCgNZT7qWQm3ouFKMmzXHP2MjPwJvFGWVTJnWJKtHwvWhIgXQTm+lMVDCMREHeeLhrlOhcI7Czf7jobOT8E7Ru80vOODi6EMVbSJ81jAzQ55hUPi4yvTV/nzo4ea5z315vgCtu1DXWq3M+4cAF3/csBA2NE7ZlikXWuysS7OSUa98df/LYL2rUAKqTtUijMTuq+wpan/srkXPeCW6lgX19mKqVDbuESXXjIvsx5AgYXvpN4hbVK3M0CnH2R+nSFdgd8pNunSd0CjXDEQsGEBgimZdRms+ktxAhqBembZw0UgEDw5wHYHebhPkrLHrO1fM8ANj57BCkrGIBktJxZAvgK8Axiz/c70kpm3Z6fe1hxHCi0ukF3xAOddRyE5U9/+tPbRz7ykUPWOZrDnkFxxaalh1UxwwQzy+u9OrpquP9Zh0pE1aGe9ahF/6pW3Lt5BWPQdbmVKtMrK7xkbrLYK/bUf+AnesjxtI5kwWe0n0njK/ftPR7/Dsa2dVUAHwCjh1tk/2hNzb0seRDFZ2ViURJlQKzKFHs/Ix3PdXzv4ERbsh0rFqtBMlFf3FetLk9oWnbLeypXWeC+k78RUjNI5brFXiUkt4Jt8hh3kZuDP3sNqH3qi9+6iNzqgxRi7Tzgu4ku0RIOjkPdEA8tB9DxrYyr9+/lpo5aPITBi4fJn5rFY8NBQMhZzUE9WBu1lnXsz87Pn1ldXMBSJmuWpK93cMGwHJalFd0RC0DBZ/V8a1dw8MG4/lzDtpJmAfOBx4abw/sdu9gSO+zfE3NKOxsEiGdegDziWhFQXO3ZfsbCOCxgf/9AKtbvJ51jyqQP68hCfu9739s++MEPLgA4rHNVRiyAOCogvjgTInWa9ns3b2CZyUPNdaiDVjGl802FDNbhyqR7ZVEzQ4N5E0f5eRfoduLq3dlNru/nIMBuK6DCG+zjVGR4L5RsAaDc12fUlSkFmtOaP2xV/x5QxvLivmVscHLK+zH4ukhFNbT7RJRhZiFNN7dYluHE+vpgAdBSDNMNz1buMtdcAVDjLLGWHk3YSqu8pflngdrffPuiAJweQ8z/1V22Hsj/pgEc2bZSn7XAqddqy2lUHNAlAJAgbgKoWbjihh6Je3rYVRa1tA9CMOMD08Iw4h8oH0fXC2Foi2C3NMsq5GDUQq7gL4eEqUBYSEdB5b5Ha24CLM/qjCqB/7SWQZh5XkB0vvu0EHTd4zNNq8ddVuLWT9DiMy2zB+oM+3ekpTykVbkFdLqTzm4n/BALpqygJYT692xlfoz3tcZvbhLmy5qhaRkZbrSfQ3L5+LT94Ac/2N566/2jbMxBi6piGckdsrHsoYF+dFhZe1ekq6nwnFBypUIJ0AQo1mT+HCvX2f4dCkEMh2tX9bATzBrkx7oVB62uBSm5QWuWJw33nOenPLC2pKJ6WLkU6dce5M6HVldkPxdoQn4vZTgtNi7B1IR+l/zHBOdayML9IS7Vgiul5/WOe1AL568e95N/Xe28iZcIxLqvPjEI2M/t01fjR2v8NHR0HWfcTyoOuirhQHcwmDHJeXTUbO0mlCd4PzMsQxAmYLiE6+amOo24DcriLhnk2LngyO4AACAASURBVODhLrGwpb3XqDvWYQFa+f3l+y8+kcpKEFi+MwFmCrV+r0ycevbjEs1rAVYI8dGNRGPrb72n7kOd4bSc9HPdR/sicJvTv7m2fkaJ0wRJXJujhTPf0X3ww9xnndl39k6/L6vy0eU9rE0L+aj84J7lghJjXaRmC/JoVGlrdoQzAiUR/pJHWdD6nLrdvve973UACwPZc9gDWG11udf44DHaQt1PsNL3dxbqUO6sB+/JepWFUgd9ypKsLOgUc62hjUzwWp7CsniKz0XMbinbSQafHgRy1utLTDq1y7vz4fgzMcg9UHt/h3FXRlJHgENgp1NyfRclaaNgGah9bgzcoYtNS7D8InaXFVFMjXghoLZ+twO1P/7Sd6qiIENRiGHoZ62hM57OAKACcWZMuknkqsUD1HqKetoD6eEnjcACrsDhKxjldgUT1KUFEtryeIAaGAbrHaEqNE/3B+JeB/Jnf3+A3bRs0LyA2nRbiutUQDetjAkCa8nXsyBwc23R4HPiEdeZlsh8Nt6v3zEBY54Zq4195FmwAHgXngP3dr3zcpEafIYG9ufGv+dB0j1MJUkB/7wXx+BoxfJ8ZJUB/znLwQcrmell6ew7uIqbxppJiQAWxIhkJb399jveOxFzVdA+M99MaNpbIDV7FPlj7QFYFJjWhPXcx7+OMbeVBDjuo/7NWVlruq+OACznnk555/eskQEWkIgVrrjhtBbbKzjEuZC5d7VN/ynT1ZeFvaaoz3PAc/pv4vwk0KixTmxtT/hQouHwcIcLL/fzv/P2HlByXdeV6K6q917l6pwTOqGBRgYRCIIJTCIpkgpUsCVrRuNx0sjz5fGXs61gUYm2JNuyLX3bsmRLY1NjKwvMEkEQRM6xkYHOOVWuelXvr3Puva9uF5qiPPPX77WwyO6qevXeDfuesM8+A2Osu0vvJytNlbHQ+1U8iwaEG01w8lC5jKWyHP3aKqbGAykTBWoB6xaJqixQm443pxx5deqpWITKhinXSl3PBRAtWOyewJorpuJTbkWCFuzlzVwmqaK+Xy1MOr18JL0kwY9et4t593cdSHQQUoDDi101VpFuimrvVW4ZqrHUy310q04tRGVtKcAQ8jSl6KJrOUtA540nlVfURlc8H/Vcbod7zcpQG5atRy0mKOZLWCH6xtQ3mipPU8BvskJGqSeB2rzlFonuuihagLtBy1SR9ViR+py+WV2QdhurCDdR6NTRYa4scdXnU1DC9QOErkd8N9WzQVlfKl6s1qOab9cy1P0nOTD6+hT3qTKApSC66oGgW4E6aOnAoPaAsgzV8+rzwOtnSZkgCWiUANi9trRa1T0uubaknSyZGy0G69aDy/BP+T3qGOHO5RtgFHtxy7ifivpS/nkXeJVI5OELY44SaFRWmn76EyCw2yEVcGkhq9d5E5TVY+kFvozuslhcPz140GR2SDXa0EGNBoBdLUkl0SdM/38FiBSPUpOpT4h7oim3tay0R7fkyk9MHZAE81tYZcqiIfHdcjNfnzi1INX96sFhJVfkjqNmsbrv19nnckHSa0xcVpk++Vw8Dlq3c3ofA69sfaefwksW5TI1h+r71b3p98jxKi1cQAKPylVW4KpoJ/TdftPvZgF5TokSY5TiSQoQ9bHXAY7vVS58dz4k2bQEpqWAuZoPAqxMJgu/n0qkxKwocihZgGShlTYyt1UvZWn5BfGZ8jCAvobpda5nlqEL/cB2tcgUXUbG0ESQ33AVc8vXnAIRymKWj416bTng1p9vybrVDyEtyyssyqV1lLroJ+9NOQYu8Eo1GnfPLHm9pI69HMjqa2kJuGmgpmeZhQLfrTG18sRAueHmVaB2/PIU9fMBNUyhRas0rVRyQOlTcccpsmq8QnZESafooMYnslKwlRlOki+mz/Eil+4APZhuqaiJYoloYt4XbNh5sWD0rKhuFdA1XItOi13oGSu1aBTRVWXSNGQX5Fkt4KwWs7KOeJNTXEeW4PDv3BmoxGVSE+VmFTW1WGUxcfcl6Y7R++nvSoVD3zxqrFSPA30RK1DTXXl3MxEFRioG6+NEn9eBqGRNlBIfytJQ11XARItbBy2XsiEL6PmAk7psHG6RlRju/VE8S8YieV7otJebQXfTyk91/eCiEiRBUxBBeX2ziYOs5H7S5+wiqZtQPFE0K2HxCZfAa3MxDIEe0UkEwCx1X0U6oSRLT/NGrR95DGXG311jWpdy9/4kJUMPSVCPDmX184EjAUW38HSPxQVcrROTeFYRU9LXr2tRapJMaj0uWTtUhqhI7OWHGV15ietX8prEtRxWyNAPXP1wFCBZojYxEHI2veQ58FWW/srRUp13pu57GdUkeQipuxFoqFxi9Tni3vJXHLs4RgwWUcUvWb/cpZP103wo0ILgMlBhlanGKfrmcE18qctOK0dtSp2TwxOtyHRl5rB+wshbu3WgtHpJuh8FUuXxHD37yRaE5H3xpGiKrS5wuan5ErNaTZS6FwZizSIULkxJTFC9nzJhDLZS+E99h5KfViChSmnUhKhNoMZBifQp66Cc0qGsAT0uqW8S/b7V/OjB7vITlQGzKJIIfDixuykSKOpaLEDJiQZaHkKDX/S/9HHHIpoPcsvJiiUwEcKdWk2gLAtaEmPT1EX4QOHdJYLhrBxRxqzXQxQ8ZizYKX7od8NnIplMIBgMiXsvI1qXAFMSemUSzAVZcsGoNEuGTkjf36DrUH9bmluH+ttSyZsk/7I3IsQX+PDUs5aq8maZ3pn6/OjWC88LKduUlzy5xFXxvC7VRe45t8GyfF/BlrqC/Dxerk8Vg1Qyj/TDQwGpS5TS5Jf4+zQw1cGSpcY5oSMJs0r0tfyhyn4vz2YK1NKpNks/wABZVvql3qHdj3j6E5cnHHZppFmvJpMemEQdqRZc9R5Q8TL969RGL0dut6+AjE+ozezy07SLlFsjalPpJ4MLBtrn1MSWv8+1zKT5rVxcnlM6hTVJHGGJiUC+AkMXiNyTTeiWlQMvA6ur7iDT8bSp+aRSqXYZe5SBVdfy0Uq39LFTIOaVMTx9bHSAKY8llYMub3BZb1puvfIi1RqaqA1GoKYHxAmYXUtAAp3fos5eeTgek2NqXlnfSaDGYQBPEf5gEZnU0mwZ3wMfMEvT/fq98Lom4HTLhkQCize6yjxLCpG76ctqDmkhz87OuiVaRLbVY7ClA1NKD3EWXqlEyK5I6gDzACS/zaKpjgd5KgqXh7FBYja2dI8NQYdSwKAOEdXwWJ/fWwCszMLhz8p7VtdTVBh18Kn4mPo7X79M+ke5k7T289wISCO4a0Rh9R1qjBXrX6n1qr1Vbj25a+b/ENTE98pRKQO1UtG8tPp+XlA7cmGEL8knvkwYCI18gewswkf+uCzv0NUmdYtKbfjSphTquayRLhUxlKWmFqjapDoolcei1HvpXvTguVzpZXyfEjjpm2UJ8FLZjV1qL8aTqjhGZQkH9X1LwUSelFrmc4k7SFYKL8yljVwJMPQkgiqloedVVtgtFucSkujS+lXdxVRjrs8BXZPiR/Q3PTh9yyKWfQzY6pSA7I65fAYFCvR3UzaoZYtKsxjUPRCoZfNp+M2gGx7gdSQTDZx0KbN4uU+FpCqocIZiwasDyD1QZMLFtWgl6pWsSRFL1DOI6r1LXGlp4SmFZ31c3KymJJsbHuHak9XGpU1MRSCXTHg3OQheGWeDpXHA1yvTWVsO0EQIpaSNxnNVToFSFBKNUqR4neogplrAJdY5WY4ZkiK3UOSDW1PYkFaoO4YaU0DVXOp9QsvXD8+7LGtiD0UZBhrXbZkcSTmX261ecAm1PyO7+R+y1I4OjLp6avqmUKcLx7mknJBqjlJutqp+merztKB4kUvw0MFLWQ/6BJTHFvRgv1oIOri5J6EWCF1iKWqTpAOvOo3UNd3NpVLK2qorf0Z9bBT4lJ/MfH1V6F4QopUqWE8yK+qk5fcxf0rXlS+V4Kh7XrJItWC2DrL6RtGtRjVG5SCm/66eyf0c1zBqqX4Jai4Y0zPQnJIr46HjTfiZ6vgjN5SSBwcPH8CO7XfwrS35Dmmp6X8TQFMCtZLygjx4pAipe3DI7Cc9H39ONaCQBzNROlRPgvLxU2Ml5lbOh9zwCnj53txMtUjAsAy9agrMPC+OwsKAl8vl8mRZUryPbExNX00/DMrXijhsBCOLsp06cOgJO3Vf6pBW86r34ljOEqXrT4yNo7KqEmbAX6pqUFL8cjBUgJ6tbslFK5cGL9+PvBdlLJW9WY1UJp5IUtjkhRTASY6yskdcZR/1uvKQ1TPqe1cHYH0Nqz0t92spplbubjG1QxHryHojOSEKRIvglLuPlIujbyCVOVEDoVM31A3olpNarEvkiqRr5F5fqYxKi8pVYZB3ogqY1XeWM9fVglDWjRoU1/JTFpGKR2iBfh0I1X3rYKWuod5HMTURx1sqeUPxAvo7bTiWxDEEh0pf+OVAr8eedJBV11DxND4ttVNcf15lBQoQEO6kIubq1+T7QKkXJV+zWGolx9/l0PYtFUqrjLAIQJGbbXB3qO/94Lt459ufdAnUyopT96UD8RstVqWZrxRV3HHSgs3lloYCAMuixFSJIiEOPCVYoMp2pGWjtThU69g90Fm334OZiQlU1dVyb1oSd5ienUZNbT0/L1ljomO7l8GQG3trGdtyYOXnKNqYn5/nhi7Uvk/vts7vLyvjKx8v8bv4EjW2pQNNkJipq/vlgUvo618l4+UiSUNS/Vz8bgjDo9w1VrEzHSh53sqC/vo9lf9/6fmXZjDL5brKP/cmNLSf9ZX8mpv9PHppzG28oorK1YPRMUQTxSeVbDLhFqtrA6IjqlvnpprKamxtNVC65eaCQRkHSv1dxAtEDOiWH+UuFkuNV+le9B4DPHGyM47q8q6uoza8EH0Uqgs6iKn3lVtO+mIot4hUQkDFo9x7lvECd7GUuXbl46BvBj2eqABMf325xSksgZLmmtoAS+ZKvq4sa7sg2Pj0O1uYsmGN+n5lbTIrnjZGkewy2liqnpK6hAHPPr8bjz36OJyCoA6o71bAq6wD3XLV3+PWPmq6+Woc9QzarRtaWL5UzUBJCvFTRg6XF1Dt/lTii/trqCJ0VXbkdZBYWMD02DBaOzowMz+LxNw86upqUFHXTJx8UVpkgJNpZKURqHGbSRmj1desyiqTUIM4kOheS9l3DnsRyEqw0kFbgY9WVCMfrwRuuoVDIqbzs7Msi9/Q3Mxus53LC1K0aXLXt1vWDdO2lvJP3e+9hVMms8buKAsbjcdD7KJbNda08M6bAWX5YfemiKaD2uHLYxwxUx2eaeNz9yYqFRHEBbdZMAVDyelQm0UBzRLzVwV2ZUBX5xnpG0qPQy0HJDqguL0JNKUO3gQq2K300dSgaac5bySfTMnLe9MtHI5pyC/jpLmcVJeJrnVgUq8pd1tNuA40ylLz0krXKxU0dVP6TjsvBTHLgp/uIpKF22ocdFAXlmCpdEsHODWWepmUug91mOhgpx80hllG89ClHHi8pfXmpRM/z1Y7OZ8FLiPj7hacJkum4wgFIpwpV4uztClLDXL0eaf7EFavRj3QMpuuFaWRmHUgLC36pWoUugUjOigJS8ZVwlAApCTEOb8haikpGTAzMYpccgGz83Ooa2rE1PAoWloaUAxUIlpTD1Mq5VJfD4pdZYuieZHoT1tqF6lbgaLSghINwjImUS9lNSscVr+X5mypOi0/uzQYyAgR3eD5r/zdly4PoKutg+lRkcoK9hIKuTyuXbuGyfEJ3H3/riU44dZyKipGmeDCraAiQE3E4JiSz6ZwKaHwxmlQl+qxzNrX9717kC0n2bVMssOldBwkS03WZdH2JioGnzrsjNDNFqmtrtj43A5MtbgrL7rlcLubWVQyy8o60oPkirulFpz+WvnpJKZJ/JSbxMxSYlJgydXgE1JpZ0myKMd/yAKRwpO6e+pel2I7htCNo+9RdZPlJ4ZanIpzpjP32TqS7qcCNXfjSkvNtfpQ4i6p96iFzADgLXGlyi0S4QqKk1HnoJWPT/lCLG3wUhJDB15yD9TzCTdJxf1EExV1fwU7i0JyHoaniGCsArbXQLFAWUvRcT0YNpFJFUqbjg8GQYFg/iOv/1vjiTw2kvumEy3VHDDwaZbfcnMzNzeDqqoqN0mhu/DCGiNLVPZe1ci9LkDyeqJetgV4HQcnjxxEbnEaaTuHrp4eTA8PY3xsGLsefy+84RhSqTTCoQDi03OobWoQoAYPJiYnUN/QsKTUkL5DrNelxeq0x3SAJguXD9sys0xx4cSaFdllMkaIrpFnN1rslmw2i1wmBb9hwgoGhLhpwcHwyDDSyTQqKyvR3NqyZHlQhYHrCzH4l+pxdWJsicdO9C6xMwVjQiZQXItO9RPRKEFv4MKWu8Dl6/bnfd0FtcOXZhyPY8MyiygWaLLFw3BKlywgflhqm+eFY5MeewBFx2Y+ktck7TQqghWNWWnRZJnLVoRTzMN2HASNwBLioQIiPR6nb1oxSkuLgL3SDXI3lSMCq3QNZT0tBwxuHIayVHIC1KJykwTsJpRqc4UVV/p++pwOcLqFyQCgauiI0ydjZHwNjcKhn6quu1qmqaUvagW0CjCVZanuhZuJaFaUctH1LCq7jz6RrFA/yv2h/6p7XQKEWmKAX9cOC/oOcuk4qG14MfDa86i1kkjmC2jtXY9odRuyhp8boeTytOHoIKG1ozqN2SzWaRoWh2Xz3LxWSlLTwamoMcjBIVqHsroLJFYg+lTqIKbmU5WrqfGzCw73JZCqnkukikrur3SQOG4oEh0iaykOb9rc83MzqKyI4fSxw/DmM9i9ezfuuXMrZiYGmaP26C/+Gmbn4yyTXV3fgPjUPGoam5CnbLbj4NzZE1i1dj3Xv/J3qHANWXYFr9Tnd7kMPEUqaeIeLBIEOOamqYuocDephnMWli01Mv3yYuxo3p0irhw/Bn9FDFWNjUhMTuHsmdOob27H2ts2scQ9eUBuY3LNeCgHFV6PZeq85UDzZsCj9oB+bd1zezN3s/z15X53Qe3EhWHWTilQ9sMxYXjz8HippZ3gDBEPSRygAhjygSxrhRccsnwo1Z2H6TVpVOH1cuthgGJcbOObHEBWAMYWkG27wUkFUvpJrKwU18LhAS3lTRiUjFKmULc+yqkX7kBLzXg1oKKFvfL8AVum3slKFQtKgKUCCRVTUkkBMukNnyGAVTZgIYqDSnbwZw0thU4LWmvwwQkLuUj101h9j6IkqPtVi1xPsBg+yyXGuuBedrIrQcVbLFytHlQfZwWmbqxLI2oKy41qYB3YTgGnXvx3rKjKAIaJTMEHrxUDglXo6OyD7bHgwIJj+mXMTRwcPhp4lolXtBdB0OUfokywFyAAjKwp+inIJrtq05fHVtUz0oFKSJaTLp2K7eqHnn5wlGJF0jKnngVKlgnAnpdfxsZ1/bhx4xq62prw+p5XYXkzSM2Po7WrH0bVCiRTCaxZtxbhWCX2vroX9z7wIAfgKd547OB+7Lj7HlEEL61SfkxJgxH3orLDcgjceJasPZVKNmq9qPsXNdiq8kHWdTpANpPh789ks7g+MIBAMYmR+Tnsuv8JnD9yAOvWrUQy58WN8VGs6u3nGPLPkwDg+yxr1KKHXlzAviXgtxQef1Yi4P9TULt6/iUHRhUyxQg83ggluBjpiXRLA2d6wpzRKiILWn85j08kDmwvg1nOSwFlQewziFnNmmxeeIvUFFg0UaFiYLJ2eFJkMENtVH1TC+tLWIg6ilMzYrX5eDAVF2wZlr/uwqlFoNj77ncp3o8cc+Uq66RcNR3l1oGq31OZVMX+pridAiUGVxlccIFbllnRddnaI9deEmSVRaZARVlR5afaktidNib0HQJ0Su3m6G80bwqY1X3ri1F9n+5yLgGPMuuI31fM48DB/Rg++hM8ds96oRTL5ZMOHJ8feceLqYUEVqzsR117Dzy+EGyYfAiS/DIFNKiZigpLCIAToQEuRSPSMhMmaHyIIiFij8qa14GJx0cbZ1o7hkXx0xJpt3RgiliaCsYrcKTN6h6G1BLS68H0xCRSiwsIWj6cP3uaD7m5iVF4MnPY0N+DzvU7cWVsHr093RgeG0V9XQv+5v/5Cn7ro7/FeyaftVFIJbGQzqGxoRYOU12WlhGJnp5SmkkmL0pzU8rMqgSGOARlNlGGq8iLUqRb4szZ+RwMw8Pxv4kboziw/1ns2HUv6utWYPf/+ibuf+BuNLR0Y3JxETW1rQhYlqsTuBR+ysCIKwZuyRQI7tsyf3f3TtnrOqjp+758TS53L/8hS210/1cc2wihaEbgGBZ8ZhXsQhAFbxAOAij4gsyWJsuGgM5gxHNgURS16CDniCwKZ00oouIjQ5ha3tEiJTeMLDOxMDkmwhtFuI4KGJQFIuIIdNlSo1l+j8bOF6ddiXqgFqdupalBUXEJctXUwOnvUy4sgRq7ZtJqUKc7/Ve9X90rD6522pKBQH8jt0eX59bdT/oeRfJ0Wf7sUhEgiEwYv0e6YCoRoSwm3Wp03W5Jt1Dv4fvSuplzrE2CvwJWZdEpd1aPNylg1A8PVf0hMphkfVqAncbhA/uRGz2LO9e34jOffQq//VsfYeJuwfYhazsixuYxUfCYyOYcrOjpR0NrN3IwkGH5MikQICuXiSohEh8iHkrAQiERWmLZvMjGllj/JatGgJpkyWnPvuQZyg5RdfCUNoko/aO7SqVTiERC7IkMnD2N04cO4ubgdVQ31MK0M8gvjKK3swOh1jWYT2Rw/333sAt69vw19G9Zj3CsAgHD4jj08LUb8AejqGuqhofcTVoobs2lsMRca13ihR4z40dTdbWyr4cuaCYoZVpm1wZmpscxdPMKOld04PypS9iypQ+ZQgbf+MrX4KQXcf3GAD7xmS/i9RMnkXOieOKxx7n+mNkOJc6vK8i4BFzKzCyVpHDDKT8LFZd5bTlQU28rN3iWA73lPu+6n4PPPe3kHC/MQBS+kBeO5UU2b8DwV8PjDcK2fDD8VcjlQygijBxbIQYcniQDXpvEEsUpQhvOpuCyOlkpte5xXIa3ACRapGJDq8WnbygiU6oSINfdkvEjFc+iYLweb9I3p2596DE19V2K48b3KpnnSkKGiKW6Ka3HCRR4lruCblMN4mjJmJpwOQSQu1UJ0i1yLQ2tKzxdk4ur5T3pFps+NgyeUm2W3E+dKMuTrGWT6ARVGmJ6rK88q1u+KN1YI5tsShSzRMg98vqrmJudRpU9hTvWVGMxvoBAKIyjx49henYRO7bvRI5iF14LBtcQe5GlBILhRzLnQXvPOjS19yKZdTj+QzGxosfLNZtMXDVE97CinRdWCCwt2y6SUeqw4UNEJoWUJ1CuSafWkjhIS4fhknmmtVgo4Cq5mt3dSC0u4sUffh+rOtsxNjoKb8jEivpKzA5egp1NobJjHYpeB33d3Thx7iq6+vrQ0NGFlO3AhImix0Zidg6zi2l0dLchNbeIaFWFaBVZKKJI686U4QtZPyvKraWHwv0USlU9BPJkDIi1I6ZZ1HLy0zN/zuf4kFiYwamTh1EZC8Lw+jEyNIKbV89g6tp5BPwGkpkFWOE6PPDYO9C9YRcqKyqEIIF0Z9l7dMm0WocrzuyUIZO04v+DWLbs2/V9pv//m127/L0uT+36S085ly9N4/kXjiEcC2LjhjVoW9GC6tooghG/0JbyBuGzKnj4bbMWMCNIFwjYQrKzEp2wZKBS3kdMjk0xOmLySHUAtTmFBLrIhAmro9RFyn0ImYVT1gt5pEseQMskKqtKzwIqAFOgpvOt1AlJK4M6Q7H1ImMbLIBZJl2ugEk/GXSgoUSBcDdFIbgCJFWc61pSmvXOm5JbsckWfJL6oUBbPZNucbiA7nYZojplPYNackXY4pE1eWrc2B2VoFvuopcsW7FhVBE6uf3E+eLFTq5OsYCDe/cgkVhARziLjT0VWJyeQ9ougo62vJNj12/k5jBqK2vQ1NiMdCaLvLeIArlgNI9eCynbgC9ciVh1I7p6+1lRg1cLS1mJrC7LTcs4mbo/FbJRgKRbOzQss7PzqKiIyeSR7CpWJpygWwM8j8SnLBQRn5tDtDLGGf+zx06gmFrE4JUBjI0O4z/9yi/jX7/2t2ioCCCdTOL2e9+CK1cJKELYvPNBnDpzEmu37MDkXBp9K1dj/8H92Ni/Eka4Eh7Di5OHjmLL9tuQLRYR9AlNOclOY6BTjYPdA0a1aJSlTQRqhGnq8FYcO0qupDMpWAE/h41GBq8jnZxDfU0U+/a9hqFLw5gcGUBrtIjm9laEKgIYmszgHb/4K4g194sSOi4U5xNMApdqelJasOLAXAoxikunH4rlLmI5KP2s138e9/LNvssFtRuvftY5dWoYu589g3whC2/OC8N0OE1dX1eJld2d6OzpQHVDlBMBHssPnz+KnOOH14ygQCBHPDBQUJh0qvJUKISiz2A3wrGF6+e6PFoDUnZH7VJrMHEU0aYqWQYieLt08zNfqqxsyLWANGa9+x6ZaFCDQrQA5RIyALglIuKYooC1cl2VdaTiOnQNBTrC5ROy3oo2wsuD6SEl2gA/gyR2ugXjmmyNGp9yd1DfvAqIeMw4iCXcNfVP1P6VlpEKJOsAqYOo63prEt3KqnFf43FXShcODu/fi8QM9fOshGfuGu5cX4url67g7IVLuOuee5F18ijkbPhovIseZPMOxqemEI5FYQWCHO+hbZTI2nCMAHJFeoYgrGAEdQ3N6OjpQ94m640+TqELMTfKZdQXteuaywOJLDUqZG+oqy25ebKWWV8b6nByD8OiA7/Pg8mxceQKedTU1WJucgrpuSmk5iZx7eplXL1xHUEjj7DpRX1jA7q7uvCjH/4bNmzaho7+Hbh05jC6+tbCH6tFe3cf0qkcMvEJBCrrcPH6CEKGD119vfBZFiyPD/Oz04hVVDJZTteHdedb1be6j313AQAAIABJREFUlQnqsBF/yGTSvEdioTBXN1TWVPN6mB6fwA//7VsYuj6Avp5O9LZ14F/++avobYrh3OXzuHPXXehYdQc6Vu9Ae+9GIRwpC8qXdEsXvteSeNlyQX7d2tUPi9IhVG7elRkn8o3llpqarzez1Mq/0wW1K89+0jlycggv/uQScp4MfI7JhbpU2Ya8DcebhWF6UFdfiWiULLk+rOjugBkw4fcH4CHNM9MPX6CK3dOsL8TxuJxjwWv4UbQll0XuOJYvku6pAAgKzoqso9rUiqOlBo24RYqDIxpGaJry0jJUi1V3E130Z5qKJqFMRdlSHom/0yWfq96QS7Ot6toq2O4CCzeHEfeiqsdci07jfPEkyUxWycUoNfFQQFluQenAo08wvZ+pEVqvSXatVNd7NZayj5++kdWC0U9GBnZOMixdRpR1FqDmIJtN4+yxw5ibGMPZs2dw59oW3LulBfGZeU7+TE9P8If37T+Ahx56GKFwGPFUVm5aH+KLSQ6YZykea1nCkuQGMw6vH7vo48xlZW0Lquub0djeCdsxkJG8SN1q1Z9B71lAz0BkWFVRwq9JF3o5q4EPIMrKOkVcvnCBExnVtbUYOH0afk8e1wZOo66mBvv27cHW29aw6GQuk8fVgTMo2Ak8/PiTGF00cP3YKzDMEPpv24rK5kY0N6zC2ZOvYvt9D8GxqlDI5DAyM4na+jpMjo5xyGZyehY7dt7BFmr5/Kg4oegLKmV9OFwh3M+bgze5K5aTL2B2YRZ9q1chl82jMhLFiUP78PLu76OpKoz5yWvweHI4c+QE1m1eBU/Ahyd/+Q9x6doCtt1xF8eQiXIixlNkU11Aki6p+r28MZJax8tZT+4eeANUUp8pX4NqjvVDSAfIN/ouzcARMDHy0886+w8N4dmXzyFTyDNFgbXQKD7gM+G1RL8+It0K68CGP2iisjKMlpZ6rOlvRlt7O6xwGIbfzy5p0WsBniAcHyUaalD0mZwBy4NoCBTXoHIaUc7k8xAdRJwLPInkqrDCG53pwp0tegTNhKwhmmTOJXEhtShMdjgQK7NDXFzMw8KxPQYtjRJCrxB9RfGiuPN6UQgGiuwhZdqErLn4kfFCmdxg4GF+lbAmVXNZ1QmRYibiPaXyFQYNWxRgu8DNJF0pJU3WIbuupe49TABlt1YhjWwiS9egpjSUgKax9BEni3THyKoi64Z3Kf/NsYVsNY2s2ui6i6sWUYn8LGIqpcJi0gjLw2/6cHDfa5ifG0d9ZTWSqSSM5CB2rq5jfTXabXlHUHVeeuklrN2wnnfJ0NAourt6UVldg3Q6z8BlUxOabB65fA7ZbAYVlVUs70O1KkwtKlCpkQ+240FNfSPqWnv5v2T/0bQWi4IxJZxtwkWh/ceWl6IeyLZsIikvOYqqXE9mnWlOWJKKsvYeDy4OXERDQz0W44u4cukiOhqq8K2vfhlV0QAQ9MMyfVjZtQLj41MYOHsMlpFFdUMLbrvvSZzf/yre8fij+N6zP8Tbn3wSI1MFLE5ex9ZdD+D6eByxaAyxiioMnD+PNav6cOD113D7nbsQjET5HkRW2A1muQKLKn7G7DlZQkUZz6npaV6/z/94N5paGtDU1oqO1k7+25GDe3D+7AmcfW0vWpsr0VAbxJrV6zE0eApjM7P49T/5O8BXDdMwkac9bedYVJO18ngNSuvqDSoKdAB+I5dRt+DKgWg54NIttZ/XOiuhrzQOhNciQO3K83/s7D8whpf2nEUePphKr4rVAyQJ1UOlHz74vH74SE+LiLkUnKTmqbkUKiojqK6JYtWaHvSv7EEoGkBVLISirwjbqUDRY6FIPCYrihyCXKNAIEcUACJZEkA4Mr7GZVhcbkPUJQEylOYn6oDHK4mcxGNikCGAk+VCtNRVaZFbB0MPKrNqLIMtmNi0iJa4btJldN1k2WHbdd3cgHkJqEpChiqTJeW+JfjR9+iTTixxRYRl95ErBji/xdaqyAwTV6rE0tYXEI0Ld/aWCqUieExxJzkfHEOjLKFYnFxmzQcTZSLFUcyii7rFKmN5S5IgnEUU7QnF9YF0fAFnj5/A1RsXMHrjJm6/Yyec+at4+LZ2nDx2BGvW9LOlms7Z2L37WbztbU8IpWMrgInJScwuLGIhkURVTQOqa+uQzdtccE6gPjE5hWA4hFQyjdqGevF3nicfH0rMefOZqGtuR1VtPWI1zSChECLveg3SdBPwRuNGpWfKileOj5AIFaKK8oxyG/vS4W3bORZrOHjgMFMcaOQqImHEp0fxT1/+AgIWYFZVsjudTywwmHq8BVQEbKzbvBmhxlWwCgVM3LiI2pY6nDpxCg+845eRnR7GwOBNrNqwA/FUDlWRKCdOXn7xeXT0rcTj7/gFpPMOIsEAtx7XQ1a6vJc8VoWbCIcbjl+6cgWrenrw55/9HO+7HXfdCcCPQ/v2oaOjDtevXcTstetY2deNUwdewN0P3I+BYz9FwQzjN576OqbHF0F1vk1t3Th74jg2b77NJeH+R0DlzUDtjaxj3VJTIFd+reU+u5yl5oqGinI3McvDe55yfvjjczh49AaSOSoNkQ02mLZhio7WPofjTFTxRxtQAILDp5fhEDBRsJ2k6Irw2AXU1IXx0K4N6N/QjHAgIhabFWHLzROIoODxI48IYFVxmp8oAHmy5Eh40PHBovwyAyItUlIJIUAV8Su2YDgDJoKXpJSQ82TZhRUF+QSCEsA4+6hpgEkeF7He9fImGixFx+C4k0YBEYuKNkWprIdPljLVPL4dqeyqT1QpPlVKInAygg0wCYScZBBUFWF6U01dqekuW3rU9cgyhXXG9bc0N4KkKvpl5NlK8zoGhw/oEHAooyrZ8kwTIX6Ym6AQfSz5LvSEhVQ9VqQuig0efm0vxocH0dxWj2I2B4fAePE6HtjSBmTSOHH8OFtcM7MLCIZC6Ojo4I/n8qKULsco5cPcQhxDI2PsZlZX1aChqQWZbA7ZfJ5DGWNj4/AHgyy1HQyF2U31FG0UPQQHPhRprn1+tLd3orqukSkUtsfPlhuVCTGRl8GbG8ZxQbWQoVazyDMjKmU4/EAWbAGZXBav7nmVqRDkoVw5P4C1vW3Y85PncPPGJfz6hz+C7/z7d5BLzCGeTKK6sR5XTh9E0DDQvuZ27H9tDx7cuQkz8Tj61qzDoh3FzLVz2LZzGwZHJrHp9vsxPngVAcODmckpbHvLE8jDQENzK1cf0MHOlpo0lG6RqZbzxAe7B1iMx3Hj+g2+z66uFnhNL6rrW3Bk3370dbbgW9/4Gt7x2MPw+Ao49uqPEKupwfz4ZViVTdj0wAcQMoKIVYQQrW7F5UuXsXnb7bDkYXeLK/wzUO7NQO2NXleXXM791C05/avf8Fpu2I69JjHVF378+86Pnx3AsZMjsCkjKa4Kg1YEx2yoy7q4vI/cSrKjVO7XKXD9F80FWW30j0i3TjGHu7Z24b4HVgraBzWe8FkstwNPHpbpR45OYDMCjy8Kx6hA3hdCntxVjwXbMdllLTjkxhKIZZkNTDQGhxILVDblI2Z7ji0J4kMxwHHpB2XscuKe2P0kQFqautG7KOkJBzWhIvYvkhuKU6fHFGhxCfJ5KaGgK+qyS6G9xu3eJNFSuEwciHPdT5EdkcRQsqZkXwR1P+zmEkgQ692Q4E3VGlxQTNa07IdJ0jKclOCuEwz4NIcUbBdNo0X5lvh/oUKrNOLZ0OMO3VKiRnIKU4kFDJw5iZGb13DlxhXcsXUbDh8/ga3dlXjL1nbk4gvsyhCAWSEfhoeGMTMzzwmg7p5V8PhM5ElIMU8uJt0OzZ2B2dk5XLp6DdFYJULhCOrq65ElwJSoPjU9g1AwCDubRWV1tQhOMP+NLDn6fwJ1L5o7+1BZ2wB/OMoxXBLiJdAt0MFEmUXuHysyqqrml7XUqEcESTF5BUgcPXwInSs6cWDffkwND2Nh/CYWE7NYs3EdNq27DV//+j/CV0hj45ZtGJmaxuDACWzuX4W5rI+tpdz0IKxYDWJ1TVi9fiee+fu/QChsYfv2HRifSaMy4sXI0A309G7Agj+Kx594FwLhiKStlIr42WDQ+BNLguhwMHjzOioqKvDSiy+ztVa008jkUuhavQEvPLsb9aEw9r74HJKJabz9nW/F0b0/wlxyES0NVcj7oqjt2ILGikq093RiIevD1i2382Fhvkk1wHLY9n8CauXgqcfhdItsOQAUS6Q0Zrxb2RCQu3Top59y/ue3j+LUuXFkSXWBSoA8XnZbBMubThLJKRNRLF74lMki64iD+rKdngCRAgcfH9+1Bffu6kbB50EmneHYDMXoTI8pHEzKhBm0wU0YFiUX/Cj4AigScFlRFDwheIxKTjhkKBZHsCDjXZS+9poC1GifWsUIb2R+WAqS+4RrR8hD3bo51qJNmjJZRXG1KG9SfSYZcArCHaS/Kd7TLcFNqaPvniyS4yMAScVARLkVAYZpltQpxLVUgJgArpRIUO3RlBWnJk8QJKWAIe98cjVtmKRxRmx9GiOKeZKQo7fAG9jvUCCepGbIeiVD1hCa/WRZy+SFvli5/lFaOHRYkUV58PW9mBi+ieaGWvgjIUyMjiIcrYBn7goe2dEFJ5OAncny+Vf0Urw1hORiCgF/GBcvXcZiIsmxo4rqaviDYWRzNt8vN1MhnpnHx304jx4/jhUrOmHbeTS3tjLNg8fOY2J8cgKRcJTnozoWFH0MvOQq+jjzTpYgWT69q/pRVVcHf4ioGXyMSNCWmVRVmiSFHkVBtoNivoAv/+WXcO+u+zA4NIT6WBg/+JdvoLWjFReuXENrUytmZ8bh5FJo6ehGIpOHWcjAQBb9t23H2MgwTr32HJ5836/g9MVLiCdySEwPo6u3E+lEGh2trYhGvWhq6UT7yu3Ye+YcHn3rE8wSIIAtV5MuV/vlNSCpUIn4Al579RU0Njbj4oUBpOIzuPeeu5AomIiEw7h5cQAn9u/H+eOvcjy8o96Plf2rMDBwBu98369g36Hz2LhyJRpXrUMOEazuW81jRGV/b/TzRjGvN7PEdI/lZxh8/9svseHAh5UoOzS8ssT+8rN/7PzjNw/g+mCCFz6LQ1IMif6fqQNCmZTrxLjglxjwVDEg4lIUAyF1Cy8roVLVQR6Wz4PHdm3Eli31fKIGA36YdFoWHWRyFOAmtY8sZ6pM0xK69CymarIlwmRMfxQFxw+PP4ycUQMYEWQRYqY6VTbYRS9baLR4/WQByCJ3sjaoGQTHz3yiM5Vw5ZSGlcgosUsnGwDrHbGEVVQizSr9Kb1rvXJhllYnyJOD428lXTYVr4JHdo+XlAwaL+H2le5HEJhVtlhomilqCaEGgZpqHEPPFZ8bQXZuFE2NTfBZEVj+EByvSQVt7I5xmoWVXMl6kx2uhdHixuZ0sGeqixRTpPcnF+dw8fxZTE2M4NqVi1i/eRMuDVzEmrXrYU9ewON39uCVF57F2lWr2ZKKVVUKOR2YsGVmlvtLen24dnMQl65cZevN9JM4IgFcng9SXlccOxXF6K+++io6u7oRCARRV9+IXC7LhxO7XxTbLlCNZ5F5YoZBnC8TRer4BCLjepArFLFm3SZEKqsQCFcJwOXnFrXH7KayS0KhDWBhapLJvp/+zGfxu3/0h/ji5z6JoJ3mxjMpu8DlR1WVYcyMD8EfrkFNXTPu2rEV+/a+gIYV7VjZ2Yuje36A3v4dqKitws1rVzEzOYZwdSV6V/Rg7Opp9K/pwflrk3jgXf8NAzevY8ftO6WLLEvEtK2tgxr9mdYZCTtSYf/1qxcxNzWJxuZm3LwxjB/++7/i3U++Ey09azE8PIibN66iNhbDt7/6BYSiFgKYR6y2FqbhwQd/7TfxzDPfw+C1y+jc9iB++Tc+CpMORw4nLaNXWAY3bwZibxYX+1no9R+9Nu9fLuYXlTTJXAbRUFiYLjdf/lPnb/9uD4bHc8hkM8jLrB4F4MWGFKFWukiB2o5RGZTHywqgbOGoXUlWAndkp841ebz/nTuxZWstDKMCuWyOT2CQ++QXmzloBuDkKNMJpLIkTgiYPh8M0+K/eS0vs64piFywDaTzPvjDdcxvylDszRuF7YkhX7Bg+xwUWG5ZbGCmDHOIQsT/9LpHceqIYLqillD/RnqfmwWkDJsCPFnGpNdjMhgR/GutwTgLyyeeiIWpfsklhQ1RF6tAiloAlhaSTGaoLkLcmWmpHpsCNWlmc6XGzMgFTFw5hqA/ADMQQCAYRGtrL2BWAIEw65wlctT9KcjuoOUT48IWrOwMphYau9KUKSViKD27x4ODe3+C2alJVFdVIhjyY3FxAYbfwvjYJBp8C3hkZzc8mRQW5+dQVduA73z3X7FlyxZEwpUIBEJsjdEBQ1k2ArYsVWx4LUzPzmPfvtexdft2BjjSHSPlC3aZ3V6yYv29/MJzaG5uQltbG4MccySp94LXxwrCuUwClj8IMxCSImkigUShFLKEknngtq3bEIpEEY7EkKcuS2aAQZ+A2PICf/DR30NTQy0svx+r163F9779TYxfuwiPY2HXfffj+KlDmJkcQTQUgBmuxurVG5iPNzJ0HivXr8H1i1cQ9CYxMhzHlq2r8cqrr+D97/tFVNTX48TBI+hoimBseBAf+cPPYzgdQrYItDS3Si9AnjI6qN0CJsDlK9fQ3NqM7zzzLVRHApifX8TbnnwP/usHfgl/81df4nAOeSsvvPQ8PvCB9+Pzv/ubGLh0Dqs7a5Eu2AhYXtxz7y7cvDGIru4uFKLt2HH/OzkGS/Qg/XD73zad/n/+oPI2aO2m8llEAkEBapd3/4nzV195CWPTIgDNBAjT5BONrAEPuS8+Qa0QG1LEkWhT0vttLwWgfTC8JkzTD0+R4nJpvOeJbVi9tgI+TwT+gCXZ4R6Yhg/ZTArpdA6m14DlFxLQgWBIqJYWgVRaUEvC4RC7vh67CMNviu/xB1D0hmH7giggDPiCyJsVcIwQMkU/ilTHWqDgsmjdJno4ioJ6pYHGSQYJ1PRfDr5rgVKSWFJcNJJcdovxpQsrOqEvLfNi4qosHeFWcWUEXqX8oSxELmFi71fci0jAqKws/V4SWGTAldlPulfK2nmLBUzfPA7MX8XA2TOorm1EfW0VqmPEYg8gSc8Qq0F1Qxs8RoRjTDkqrzEttmQIFEqhRgEmxBOhWBPdUiK+iPPHDzHd4eWXX8SOO+/E4vwsGpqbGBiciQE8emc37GSC14jXa8FjFZFOpxjQnt39PLtIbW0reC7IFYRpIZ0lYDdF4bddgBWw8I1/+ia2b9+OtrYONytNGVI6EHLZFCcMotEoXn99P0bHZ3D/A/eBlF0Ny0DR8bHnMDc3B5vc06pa1uRPZ3LsedgyyUBxvFQ6g607diJaUQPDL0CfDpa5mRm8uPv7mJ6bx+3bdiAfn8PBfa9gZmoRw8Oj8HpSsHMJ1NfWwAjWYHoxgY7mDtjpGTS1NzLwx+eHYXiq0NJkYmp2EU2N9bhw+RLu3LQJydwCMvE4qltWo2Pjfdh211uYQEtrS5az3AIHetUbPSvd/+TUFH78nW8jvTCNDes3oKd/A778pS/i3U++DWs2b8XE1Sv40e4f4PT5s/AmZzA6OYJ1vS2orKvFYw9SWVQMP/jet7Ht3l1YmHfQvv4+rFy9mek0qmD9jWJd5S6o+n25jOTPGwf7WYmC8hjbcr+zpcZJMmDf4YO4e8cdMvv5yueczzz9fcwsOmzi04KlWAdnYyjeRPwvVuAQLlkuS52v/SVkp43IEjySOcSduR38+gcfwer+Rj4hCGTSmQyS6TQsI8CBZStIp4OwbBKLSdF81jARCPvh9dhs+pteP2YX5pHKJBENxxCLRJHP5gBkueQkUl3FrqgPURS9QeQ9IcCMIuNv4FPapmytx4BdJHeDauRELIs9YUXq5PCXyKiKzCdlmETJU4niIegTbh2hpI6orKlo7Czca+E+sv4Cz61ivnOoTmuzp/pVstvOApYijkfWBy9ozrbKBtJc3uTjhtMeblFXYBpBYuwcZm4eQ5AoXkYAAcOHxdlx5hKGKypRtGpAdb3klgXDVajt7IPXDAo6DcdzOB3C98nyS1RBzpYsxdL248bAKazs6eUEwuTMDFMSzp4/h823bUUgOYgHt69ALp2Ez87zuiGLV4whPbvQ4o8QGB0+jCtXr+PRJ96OBSbhEhhxopEpFWQxEYDFYlV45pl/RVdXFzZs2oxUKs58NbonJQ9F2Uw67CamJ/Hc88/ivgcfRX1dPTJZIYpI62NxMY7JqWms6O5mmgv/o5AAW29eeE0/Zubj6F21hhNYkUgAf/fVv0HvylVob16BF773HVy9eg59fZtYgisSyOH6lYt8kHWt2oSqpjZcvXAJ1WEvzp07iZraagwMHEdNrA6b1rbBMYJ48IF78eqrP8GJfa/hoXc8itRiFnfc/VY09m+HFW1AJBBAgephEylUxGIiSyR/RAJqqb7/1ZtDaKivw5e/+DlMD17HY4+9FUPjU+ju7MLFC+cxMTODU/v2orYmiiztn0IOg8M3sLKjAQNXhnHfjnXwFJNIJ2dhVlSjtqIFresfwuPv+iBTrEp6aUuTFuVoq4PeLe6mjsTCbBDZZo4By0wYxzNLgqMCFEXaV3xc48ot4/4KA0Ak/hhY2UBx8PSXvoDf/53fFaN4cffHnS98+TnMLRKZlWIxUmbadpDPFeAxRfd2rubnBAKBA60RAVakkptlgPDAMin2VoSZN/GbH9qFQJAsgCKfsmQl0clEk0WxolQqwxs+QPE2k2R7iFZh8ualhZ5MJhEMBuV7Am7Ls3g8jnQ6zeqmtBHIirLMIEy/BTMYRDadYqutYIThiTQg4wmiUAyiaARge4PIFil7aDORmFQn2CLLix6ZFKSngSqyxDdVHTigJjRCppqsrzw/H08sB2mEugNtFVW2JOJkBX5ZrwhQNaVEhhWlYMuLHqp5LG/ekXWAIFl2ZJ0UC/iDD30If/zHH8b84ElYngKmpuc4HlVTU8XWcDQUxtzcPI4ePcpjtWrVKiZFz6aKsGL16OheDW8wyPQaus80AT/z5YqYm5nE9UsXkU3H8cJzz+GRRx7hLlJeT4FpJTWxaowPvI5Hd3TDYxZx4dQJXLhwGXfceTsikSgcynB6vEinSK6KLGsPsqSNb/kxMTGOH+9+Ab/0gQ8iXygikUmLxsBeORdOkee/vr4Wzz73Y1hmAPfeey8WkymXhpPL0rUo+0kJGIOf75ln/gXNzc24Y8cOJJJpUFcpCmNMTs7i+rWb2HX/fUgm06zMS+4wPbNl+Zm+ky/k+d+zz71IDilmJ0dRX0meQCVWrNqI+Owgcsk44qkk5lM5RBsb4KRT6O/pxPz0BG5cv4ZD+/fg8UcexPjEMMan57F18xq0NtTj4vkTqK6NYCbjxae/+FWkvDQ/Ufzgn/4Bj//qhxHyBsThJ71Q4k3rqr8SDvDsS69g/YZ+nD50ADNjY1izugs/+t4PUNPYgL41G9HT3Ysv/9mnMTV8GTknhZqKWraa62srYOcWYXgsdK+oRDYzB69pYNX6O9C+4TH09G3juZLFJ+xh0F5OZ5IwDSptozAIeSXikC4HNReI5f8wqKjifKVKws9Ee4vAk8JExAagva4AqqSOq5JobwSmLpgxAop22nY6h7/+2y/jt3/nowLUBn/6eeczf/49xJNeTqkTqPFJId0fnyXcFO7YROnxYoHNdpZRKRYQMgNczExXI5lnijVFfUF85MMPoqWtBsxAkNckF4GAjQHSC/6vGqiFhUWhPiDBjwZPyfSkUilepASOykqk/9Lf6B8t1kqScCagdRyEkEHBY8CKERXAQKpAYG3ADDbAY4SQ8FdytpDKuTJce0q1mhTLo5iSydwhSojQJqdKBRLChJcSDhb/jVxDokeQhcqRPC9X3LN1xRFIx4OABFwVQ3MVNaT7rixBddqVWP2SB1jWM5JYgFbRgE1E6KKNf/yLP8N7nnwYE4OnmMpMtAiytE3Lh7mpKSQScXR2dvHY0+FAB8eJI8cwPb+Ie+5/CHnbQcpjIl3wobG+BbVN7fBZpH3mYO/eVxmoVq/p5+e6euUqWpqb8exzP8Rjjz+OgXMD6Kn14ImHNiM3O8Zj5feHMTs3jWhlDb77b9/Ffbse4PnKZKkWmOSmRcaVaRseg90pymL+8ze/hfsffAh1dY3cJITjZTz3Up6KZtAwMDoxiVdeeQXvfe97eQ0kEmkZWpDEZbZmgVAgjNNnz2BgYADv+YVfRD5PIFlg4USfz8SRY0exYcMGpgfxgWj5EU+neB2SEkYwFIOdSeDlF3ZjdGIRU7MpfPbTH8df/vnTHHM7c/Ey7nrwQYwP3sRbdt2D/a/txcVLZ9HT2YLLF86hvr4eFdWVqK2KwCnYQDGD1vZ6dK7aiKGRRXT0b8XK9TsRM72wLQsNNU1sSbJxq+ThyihIFJK5ePEqzpw9ipd2/wAP3LsLu3/4XfR2duH85cv4L7/2a2hpacFTf/QHqK0IYGZxEsmFJJoaW+DkM/A4GVbwaGuugOHLY93GNfAG63H/u/4Hqut7ZGWOsBRpTOhwX1icQ011HY+Zbh3pYKNbasr6ksFsUfMhE2HCEisB47kLZ7Fm1VpJLRKvCbAs1XgvB6C3uroCi/KJFPbu34uH3/KotNR+/Ann6b98FgtxChA78BiG0K9yBKXBdoSKLVlp5CoSIQNEamXGp9CuZ8E7ylyxpQaEYOETf/JuWFYB6XSSFyFtKnXjtPgymRS7WsRsJnCjRcYxBnbZIILAuRzrqStyqIpzkRVH9xaJRPhe6foc9/J6uPVYyApz6zECXVrQ5JJQZo4sMAqGp4phOEYERTMMh/4FKNNqIe/Q6RxguWWmsRDNiwZcJkHIGqMAvjCYaavSRs2zGiydQlTbSINM1qZJgTnpfvJiVQRXTQBTTZyaLP05yeVXi4mfmxwnx4TP9JIAFP7l77/7bVFyAAAgAElEQVSCbVtWw8nPoJDN8NguJuKYn5/F6t4eJk7H40nEYjEcPnwY9XV1qGtoRD5HRGUP5ubncOn6EHpXrWVAcrwRziAWAzFMTs8h6CngxVf24IEHHhDWK/f7LHBxenIhAXvmEh7b2QfkUuIwczyYmphANFaFSKQCyVQKRiCAl557Dk1tbehZuQrxRJKzeHTQsKqLzEpSptQwLLzw8kus60/xtUQi4S5ytq6I62dSH9UCkskUDh0+gpaWVmzffjuSyQQnophO5KM6UqL3EOWnyMTv559/AXfcuRPNTa1YWFjgBAatjwMHDqGntxd1jQ18DTqUWPmkSNUQZLl6Mb+QxtDoCPa/8lO2BEenZkHlzLOTU2irr8fC/Bympkdw2+a1sLw+rF3dj+tDlzE+epNpEtGIhZraCMZnUvjgf/4I8t4ANt/9MM6eOY90YhabttwBjxUURoNrDy21U7gsLOfgQ7/6n5FIzWDtmjU4cuAAwpaIj/b09bFs0sP33Y8ffecZmCEDuYyN6ooqLM5MIuAjVeskmhtjOHHyMj78f70bqWIlbn/0v6KtfQ3HnDnGKsHn4MGDWLe+HwXb4ZCA60aWmU/loMYlg9I1JMwQkuyCWMx7hdaRx4tMKolwMCq532Kdi2tJM6/cTFuGl6a+O+8U8e/PPIP5xBw+/Ov/XWU/P+s89fQPEE+J7ja0EDjTJ+M53EpLyToTuBGZk28Y7JpReROBUj6fY7eLGNpBx4dPfuzdiIQJID0MaORy0r9cTsRdLMuLQFBogpE1QUA1N7vAp3JNTR1bF+qHPkcuJ70vTDWmUnuMXucmEzn6bodf44EzTTZzs+kMUqkkLA9RCAKkcMmnuZ/H2oRDGVhfEFnieXnJfa0GrBhsbwVyHhM5ciw9fqDo50RIweMgR9QQL23LHGtWEfGVsp6sZ64KymVnIQJcRctQ7ibH3KSWmgI7BWbKohVcuVLhPycXSH2YzXcHf/ChD+L2revhdVJY378CmVSCXc3W9hYxN/k8u58jI2M89jU1NZz4Sdse5HIZJFNxNNbXcrKBYmG5TBYXrg2htmEFjKpW3BweR1NVBIFYFKdOnWLLhtzYTZs3Ip2l1HkUyZHTeNvOXrz6058gFg3itm2349C+17Bx01ZX1o1dbuKhZXNIZbIYGRvD5PQM7rjzbmQzNjP5RS8FWh8FznZTtpTmmmSEbt4Ywv3338/fmUjFhdKLj3TwqHyLsswiCURW2djYKB566CHmQhK4s7AlEbOpVMy0kOX16cGZ0+d4vd5+++3IcDLBQTyxgLn5RSRTadZTY6VnOsjkus8VSMlDqKOcO38RB48ewerePlw8ex6xaBSJxCQr9ZL22sa1GzG7cBMb1q/G1cs3UFEZgOH3oWflBiQTPszHExzLe+u73s/UkT/41Je4FKycS6nva7IgTx0+gY///m+jpiGMeDqNLRs2Ye9Pf4JV/WsxNTsDn+FDe0s77t6+DZ/89McRDIZQXVmBmqgfJkioIonW5lrML0wgFAuia+2DWLHhQfSu3IiqqlpO5ngdGwMXz/P4DA/fxPbtdyDgjywLastx15aAnKwGIsucQgUkeBCLRTFLCZNIDJYREvQkcXRroLY8sC1H+SDPcXBokBNYX/vnr+GvvvS3Mvv57FPO57+4G/MJoVBLlpoyg+lCRPFgfX2S9jZM1iqngKwQQqQ4k7BaaLOSy0BUgYjHwKc+8R74fDYXLdPCpYESoKPM3AydpQxKBFIEYorGQH+jfyLmFuCNyb0KfT7+O5206nN04uq9Hem7CvkMbyafSRUJ1JjZw4s7RxSSHHF+kmwBknlMnKUQbSbSCSRhw2AE6SJRIYoIRhrhC9Qj71BhvokCuSzcGwAwCkDOzsD0m6JGUrrjlldQRXK2SACoHzUpVMJFoKXcTZ3rppvc5fV/ZAE7XgP+QhEf+61fxZr+LqxY0YywX1Qg0BiSm06hjxvXrqGjtQ21tXXszqVTKbaQiErR1tHOrl8qk4ZpFzE6OozWtmYY4RiOn7iKFWu2s0s+fO0yunq7eO7oh8b/0qUBtHeuwOH9h7CltxqP3dUHmwGkwAmAva+8iGhFFe7f9QBbSxki5dqUgDDZ/SRrgOJcC/EkMukszp49j63bt7GlncmJ72HBQ6ocoCYtpomFhTjm4/MYuHyJwTVSQVw4OiDF4UrzJ8bZAcVbiZN44NBBrkft6OrA4mJC1tXKqhIpOErrcGJiAhcGzuPe++7j6osM8eayWQbO4ZFx9PetQnJhAY7hY2EAYgEw/87nw8LsPBLzCzh39gLmp0e4iqWnswdjI2NoaLKQSiyiKlaJ+YVpRKorUV3bine/90O4cOYYrpw7itquNbh29Qruf/JX4A/G0Nm5gsnurhvnbnchmvm5j38Gpw/vQzI/i1yhgIpQlJNwFy5cxP/4v38HiWQSV67cxIUTJ+H4ClizYS3OnTyKjqYogkYO69d0M99wzfp+vPDSi/jsX38XVyby6GhfiVi0isd9ePA6j3ldQwNGRm+gob4FoaDQp1uO8rEc0JSC+ERrKmAxPo+qykq89NIL6F/Tz9SfoSuX0LNyLXwSRxTzgOYkn8+K8riyCodlM6WFIrK5HP7pH/4eR44fxj9841vKUnvaeerzP0A8Tf50lgOWDEKysS9NoKosYCID67+zYApbaRSLEoYzyUcLcqO/4OBzT70PAaPIgWU1KORC0OlI4EeZRFrMtFnpobIZ0WiVLDba8ASAJXe0yLEzWnAEfn5/0JXAZhfZtvn1UCAIy6TmMSL7mC+SiJ7NqhKmISxKIgjbJEtNJV4gKyWDoMfP6q3knjoESKk0uydpCo5bUZh+kjoPwBuIwTFjyHuCyHrDLADIsSKOzwjVBx5VpojoZjVx2EQmk+5Mcdd0cq0eL1CWmuuyMtpRAsOD1Mgw9jz7v9jtzaYXsXljHzfcoLEcHRtDc0szZ3DJjSIXjhYD/bepoR6WD4gnU/AY4r1NDW2wAkR1SCBHFJlCFAPXhhGMVqC1uR5HDh7Alq1bMTo2itbWVrZ6/aEAMvE0jNQgHtvZiwxx12RmfHJqHPXNLVhYTMCxbZw7dw5dXT1oaGpGPJ6SbdREVpdAi+pEyXIjYL8xOIiKiir09PRI11NWddjkfAop8Zm5WaRzWQwNjvCBdNuWLQzkasEzeZlC0H4L8fgiEukUpqeneU1t3bbdDWkweBJvj2K6HgLDFOKJNC5fvYxVfX1oaetgF5f+0T64dPkiVq9ezZQlxWmkrDVniuFlkjJZNpcuXEIinoLXs4iO9mYszhPI5lDX1IRi0Y94NoCasBepmasYXUjiHe/5L6hZvZPVaCpjFWhsbOQ9JOTFpQ1DNCeniEtnL+NP/+h3kcqQVUb9QbzIpJOoqanFAw88iGOnzuLihWsI+7xYSM9ix47bcfXiBQTNJAwniY7WegwOXUZdfQPu3vUINt75dhTDLYhFquEhWy6bwOToMI9RW3cPhoduoKOjC5YpqFYs6+SGkJbRReP63pL7SdLoU5PjWIzPoiIWxd49P8Xjb38bLl68ArNYxOpNWxCwQpJqJUCMQieU9FH15ct4oUv+VMhTwjGF7GICn3jqY/ibv/uaALVrL3zG+eRnvo9EmjyePHejoU1Hg8bWEvG9pBlO5U9k9lPmn3xmSneTVAwVvDvU3ds0YJh+1uF4+jMfgJ1eFP0N5KCo2JqgLlAcpihORoBBjH17Jsvm3cwmg1UoxL+TNULvp4cmQCBAo88pK447VxUKyBazXGvoo5ZtVO5VMOEUs8wNomxskr7SYzNFhGSkubVfLseLh2Rw8okiIpEwPD4ffrr3IFb3r0JvTxc8lJ2lmA1laP1heMwKeMwG5IgA7CHlCB9gkuoCdRTKupwrTgpIThrLD8nOPDpoiTS+JobJBdolXTeycIrFLP7yT/4QPR21XPtaHQujtaUaN2/eQEtrKwN2tmAjk0oxwM8tzLPrSYcDCSgS0ZRiRxUVlYhFK5BgC07IG6W9UXgMSrYYuHzlKruyJHE9OzeHmtoanDx5Ehs3rMeRo0ewbfM2ZCbO4dE7hPQ1hx/I4uamJ6Xm0ZRkmp+PY3holOMr9D3dPT3IZkUTHuKSUXaUnp24ZTTXw8PDPM8ERP39/VxCRfnlHPHsKG7Gn/QwYffKlav8bJNTE+jp6UZtbS0yqTS7mgx0xEOjcIMVwKUrl/l7KFlFlBHaPJSBZ7UUorh4hDU2OzeD+bl55rxRHV9v70puKDS3uIDFuMjIEyCypc8ioXSG0VoTh1omlcXY6A1cGjiD1EIC0SgdpA46O1fhxmQeDRUOnPQU2rvacfuD70Uy1Iygz88hgIaGBviJISCLrdVBR6B+9eINfPpjf4RMahrxxXmuEKioiCC+EMfI6Ag+9unP4eD+wziydw+skBfzc4tw7CwaakK4bX0v7PwiwlEPqqubUFXTBcSa0LLyNqxauQ4RqrrIL+LS+TN8SPf0r0cyEWfAzKTJCKEwkrmk3aLyKtzDWFXpUCMbp8gx1fjiHF568UeojEUQCQbR1t2NieFRTI2M4PH3/xJpArHOHo0l9yvNJfmQsKzQLbWdOpqVMrAFztYWMzY+/dQn8KnPf16B2medz37hOSymbNhsqQktdzppiSJALg+zjgSpSWha5bMisMlt4YhXRgFaiktRz0cbUZ8Hn/r4u2FRVtEyGHTo4WnRMi+Js5xikLjkintrkvureF3C3FVuJ50SAszE38lVUFlQQmp1WgdJldfrhRmKCIkhkmleWETRl2MFXioUDQYjTAOgsNUiWzJ+JJNxtmwIPGlTEpl/MZlEJNKCz33u68hkCeQs9PWtYBDp7+tE24pmdsHn0wV4/SF4rAqYkWqWWKJ4nOMRNYpcNs6yycK14FgPdS2i3cbKHpRwEYKJSjqcdooqtRKKDYJjR6f+5z/637Gqtx120UZvdwfqaqhaIMcKGRyrI5vZFoBNMSqy0kSZTRH+cASxcAR2JoUkgxGtRAtVNc0YXXAwcG0UlOvqW92D46dPYt2a9RifmEBDYwO7ZAGPF6lcFh7bQXbyAt5610oMXr2CZIIC9TZildVoampBKkOy3rJvLB00slyLNsaFgQEWkKSETn//Wi5SJ6KtmluSuKL1R/HW48ePo7ahCVNTs2hsaUcgFEJKhiVobNWGomqHqakprnggE9AKBNDZ2clxPKLhMPBIZZdwOMDWGymCkOtKBN7Orl4GKrLCuJxOCmYSifnchQFUhgOYX4hztQGHZjwmRkdHUVFdxYdhKBgWGXL64VaRPvjNIgoZG0ODlzF07RpW9q+DFW3Fnueewaq+DiQXJ2FV9+KR//Tf0FTdgHQyhT2v7MGTv/Be6N3TeM95gZPHz+Iv/vzPEJ8ZQi4VF7Q7j+hZGgyE8a73/xL+5z9/C55cBpncAuAYSCWT8HttBHzA7/3ur+PcxSPYtv1evPb6Rbzl3b+I1pWbMTu1gGi4CguzQ8hlkmjt6oGX1HQ4nOJgemqaCdIL8wnOppdcxaUd3wQNTdRhXr56hcGfSsu+8bWv4O677kA2mUJFfR3S84uYHB1By7q18No+dHf3cpKI1uihQ6+hvX0FmptWlFonlonA6uBmUxqv6EF8ahaHDx3Ao297opT9/OTTu7GYITU1clvCyNtJoTPoo1ynWGS8ManXJZVIUdiNEgp5ysnRCUVxEPqTASNgwMoDX3r6fby5snlCX/HAVAZFJ6JlBcRGy5KlQAtJsMyZa0YdrZjHKkxLlQomi4wIuYKYWuRMGll2lM2kTJ/KjPJ1c9Q4l2olvQycfj+VdPmFQuvkFE8YUyy8JgdCrYBIZNApL2R8yIpIo6apCx/702/xxqCYFN1LwG8hFZ9HRcSLVX29aF3RjLbOdtRXN8BnUt2pBybVq1pVsCJ1QKgSGRvwk1oFWbwGxe9I75/GqwCLOC+U2yTVDSpd4m5KAPHSBBR6ORNNn0nODOF7//zXiEaoabCB9evWIpucgpPLIkdWcz6Pqtoa4canUxwiILoLWWtsBXqBocFBNNbXM7hWV1fzAXFzPA6rsoUtlrGhmwhXRbn06tqN6ywjdPr0aaxbtw5H9h/Etp07cYyyY21RvHVnD7t5FLCnuSvaWZy/cB5Nza2Ynp1FT3cf8jmbM3SkA8ZNrykG5gOTcinAn4rHmb8WjcbQ0NDE7g/FcblhDXEHacgsE7NTMxgcptpLEjvwoKW1HXaWlD9EjFK5oIbPz0rNx48fQWVlFYNVTUM9ItEK5DMiTitinmRdkXqzj6WTwuEI5+iam1s4dsytGsmjoHCKYYqKhgP7EQqG2DKletswUVZyWd7wzD8EYJmW5F2KDvUsKBAKYn5hHtFIDK8+/xwefeQh+C0PJ6Gujkxjx7Y7cOTAIbR1r8T2e+9j0OQ4tWtIeHDtxhCOHTuOgdOHsP+Vl/n1YIgEVgsIBsNYvWoNLp4/yXE/EucsFvPwk+WMFHrbm3DbxjU4eeYYNm/ZidqOPsSqalHdtBb9azdhfmoa2ew8BsdHsWX9FkyMD6K+vY/XwvzMKIxAEB4EsXp1/xL3b0lMTRPhHBsf5z1j+Ar4ztf/ATvecj9OvH4EwYAXlbUVaO4g93YE9Q01CIWiaGhpQy5bwOzIFRR8NlZ0b0VFrI6TJzISyko7Kh7vWolU6kY5NdvGmaMncNuO7QLUrj//aeeTf7abexR6i3lksgayuQWMj07CCEcRNQIIx0IcGyO08RVo8qh0SvRptKhsqUA0AaJ9+JG2M4g4Jp76xBMsMQRfnkGH40nkGhIQUnG2A/gpNsCqm2QL+niBpFMZBCwThumVGVB6r4czYqzLxpYdVR8QBYTKqKjPokhG0A9TS3yWINPK2ARZKyw6SHWhpM7rAbstmbSN2fkFppcoK025usRfSuR9+L0/+joritA9B8JhXmgk00L6Zo4jutRn83TPXvSv6cWKzhVobW5HJTXpyNpcjxolkcFIE6KxGsBHcRwTjhUWyk7ciEPUjdIu4CYbrMYqS5d4VunosPCZP/komit9qKigzzq4+547MTN2HR5y180AA+71wZtM4yALIhigrG+IM84URA+E/AwWZMXR7I+PT6KmrgUZJ4DXj59DVSiKtt5ujFy/js6+XkxNTrKbRgcKBdWpzGZ0fAo1FRH4Fkfw4JZuTE1NCzY4zW8xJ+ppvT4EIzEcPLifNzhpowXDERaITCVSouTOFDw0yzD4HolqcezoCTS1ippIcqfJOmdaBiUFqJ6WqB/BMAfKT5w8iYpoJc8n3R+5MHQIkvpyPp9hYGPqRjCMkbFRDA2NoKWpmcGPqBnktoj4GF2XMvI+5vqdPn0G2UwWNbW1HPOLxKJMPqcfVWpH33f9+nWudqGxjkaq2PUVSawCW6F0X4qHyUKnhkdQm4pFpNJJ3LhyGY0tLehbfxsOvrYHsVAMO3c9jIbOPtH1VAXnuQjGg8GxcRw/dhJf/Yun0VIbw8jIEEIBHx8qkUglP9Pk2E2er+HhCeTSKTTUVyNXSKA6bKG1gbiZBV6Tu972HlwYGMQ9D70XGzZvxezUNC4NnMT43Bjqq1qxbu1KDM8k0d3ahm/8/V/hiXe+C1U1VHtL5HkR7ytPHqjfaZ5oHl7+yct46JH78f1vfgP+mhiqfAHMsTxTEKs3bsd3/uUZvP1tD+PSxYswQxWormvGyIWTMCsCeOSxD8JnhAWJVxOtLYnySitRe/3MsRPYuPU2AWrnv/fHzlNfeoGbYRi0eZwQUvkFzC5mkco78GYo7lBAOp9mdyZiRlFdXcGnGWdD6Sp2TlhqxPMxvAjkHXzhz97HlhVlGimtSyBDC5gWP+t8kTtm55HNZ4X0DlldHi8CFpVgiaoWZoUTi98riucJlmlgKfZHJyhtVDJdg1QXStenxIOMa1BZFlEJaMOQhUnXZ3UGiqssxBkEReCXTjyqWBBW6Pz8Ap+qEerhGK7FJ576tqiqgBeZfI5rMCmw6/VYsAyi3lKwjDKrKfj9ot7UzhURMD3YtGEt7rx9A/xWERmLJMJ9CIQqUVFZB2+4Cv5QFI4l5M/JRaIkhRArJx0wEuek/6eISpFlhH7/I7+Bxio/GhprWLDzkccexvjNCyjk0hgdn0RVRSX8IVGFQUIAxM+7ceMGWlraeMNFYmFekJPjEzyO9MxmpB5ZRxSEZ9Np5q9FYjGcOX0G69evx4kTJ7hI/dixY9iwcR1THxob6pAauoj7Nrfg+o3rXMNJ5M9cVgAQO0V8oJDbayNaUcESRAcPHcLK3pWczKH0Pm16mmMl0MnCAyaVLUXw2muvMS+N7p3cVTo8M5k80mz9UxmdoFwQ6XpycpKpJ319fXz4RqNh0RNTKgpTLI7WEB2u9F0/eeWnaGxo/n/peg8ouaora3hXztVV1TkntdTKOSeEJFAAJEBkDCIYjD322Mb2zIDHAeyxx3kMBmxjgzEYE4VAEqCcc04ttTrn3F05V/1rn1stz8w/X3tpeQl1V1W/d9+55+6zgxTDrCwHzBZuzIpXpRwrNDAYjRgeGcGpM6dRXVEpn4k+Zv996MVFz6I21D8k14ndrNgj5eRIceP3ssCZ9SbEeA9tVhmq8RiejlNtoRdXXHLIDh86hhuW34KbbrtH1prYtGfc1lh8L9Vfw6Xzl/DOX16Ff6AbLjtx0j7k5HgQjamj85TJY1FZUYVEUoODe/Yi20nFSASGVBQ2EzA81ItHHn0MfWEtsnKrcMOqe8Qmv7e7F8cPb0f1+FJkOytw8cIpaB0eLF2wFL//zU+xdOVNmDhlrkIzM1PJ/1dR4/fw2dq3by8mTp2ATW/+Fa6ibMysqsKWj9/C5OlTUdfUhTy3G20NF6TbfPDRp7Bl2z5MG1eJo+fO4Itf+a5kDosrdIZAIIPJ631b5nNI2DVnfilcPHPuH0WtbcfP0v/+080IReNIxWOIx3Tw5NswGNbCG4wjFSUz2YXe7g451kWIvaXIN2Muow4Omw0ehwV52S4papygmpMaPP/DW4UIqZeMA0WQFT4a9Xxiu2wUsbSeigWdVro6gvx0k4jEIkp2JfbKScEMFB9NDQdG/41dAb+HjhXs5PiHi5byDpnMCmtdTbq8I36hE/DnOekkpiehG3oDgkGfmBbm5xcIMKo16GTaltLZ8IMf/o2GbcKM50I30UWER1fKM2IRMW7kg2QyKAkYv2im6Q0HZSE98cgdsJuT6rhB2IXkXaodCK6TzGuyIaegCEZrDgzEZpjnSTtxhklLyrrSzPk7m7GXouveFjiy7DCb7Vi9+mZcqzuFdJIbjgkWXuMMd49HterKavh83Mmd8kC2d7bJLsquhp+Xx77+sA7nLzcJTjpv4Txcu3wVFePGUcQimCOvZ1tbm0w/W1qbUF5RheamBlS6jZhX6xQqBQH3C5cuQacziYCd14OvzRM7p+EscIkM/YLYZW62Bzt37IDFYkZhUVFmom0S0qsYQEKRr4nL2Ox2XKm/htNnL2DqtKki1meBkeBsGk/SCFKb6cDTaVgsJhw6dEg+d2VltZqyW6wqG4LXlSVXAH6NFCRiYySbsnCbrRb5TNz4BCKgvIueelo1jT948KB0Qrm5uXIc5T0Unl0GC+b38H2279wlx3Z2b0Is1xqgM5tw/NQxjKsZi2gScNjMgv9x+KRJReQZiSV1GDN+KtzZBfB4OAwi0VsrG29v/xA6OzqxffOH2LN9C6wmUlK6kZOdg6lTp+PMudN47NGH8coffo+p02fh7PHTmDahGsdPHMCKpQvR0d4Ip10vXenYWSswaeZyLFm5XtbYlk+2ofncQZTWeDC2ej42bfoAS9asxbw5S/Dqb3+G+x56GK6c0n/YYP3/OjWVKSJFOJVCOBTG2bOnUFpRioTXizfe+wvS/f3IytLB6XGJoeWJI4ehi3sBbRQV1RMwftIitDY1YN6ylbB7ymAwqtPE6Nf/RR+RhLZMJ5eMxmC0Zlw6rnzyXPpHv9yKYCQBbZreUTpMmFKB3ohF3GfjyQjGVhZgx+bN0CYoiNGisKJMrFDivDuJJOwGoKQwR3YgPthuvQnPP8f0ZztS6QiiGeBY8C2z6krYYfH8FYqGhctGnI0fnP+dQRD8w92AdANqUBW3S/HVaHrIxTRKvGUwCDsPfr8cf3QmmZqFQmHl26/j4qODr5ri8Ogx5PUK4ZPTJspC5LVZRNOcssVw5Wojyisn4LcvbkUwHlDebJzscIwcDMDtcmacU0VQhWRcjb35ZTJaoOcwAlE89eR9sBijGBkYFhlQlitLTXjDIfn+7FziXTyOOkGqFrG1/OIKaOxuGDiA0JpEdP2j73wNY8oKYNCmEEnQVMCKm29ehZ6Oehi0xDaB3u4eKURlZWVys7m70a6Hnczg4DBKS4slPdxqcUhR7u4ZQNToRm5hKTTxKLq62uDMzsHpY6cwa/58XLp0XiaQoyRibmQmswmJWBTDLZexZmGt8Mi4+vj6bk8WrA47urv7sHPfbsyYPhtud7Z0HZws8wgvuQwZuypeB4fTie7uThw5chiLFy8WfEggArrlxmheoDJ/tCwgKUiAyUebNsk0bdq0qYgm4tKNc7Pi63EQxbXELxYZQhqfbt2GSZMmwe3JEViDa0ltrCoinsd9krOJ3W3/nO4i+aisGiMbH63HNaT/ZIKpuf64KRw7dkwGDnPmzEEipqb1o10M1xnXOovm9u3bBf+cOn2aGB7IaUVvQmtLM7I9LnGdoeONrBeeYvQmGIwWdHZ2Yc78hcjJL1ChLVeuwWy04K0/v4pD+3bCbOZwLSaysJEhH6wOC4YHeiTnIZ4AIsEQEqFhrF67AicPH0FegQdD/W2oHluGbz//B8S0OXBk0RpMiz17DmDTH34NiyuOp556Blu37sS0ZfMxd84KHN6xCc7cAkybufh/yKlGOzVyFGW6n/nDa9Da2oqWxkbUjK1G45nT2HdiLwz+AHr6W+EP+DFj/pX+N3oAACAASURBVCLRFzPTxqiPwOEpRE7heGh1VoyZNAPF5TXQG20CwYg5BGdrWp62/gekd/0v8txxkGZgm0Q/tT2/Tj/73DsIxxg8TMJkEqvWLsKZ9qC4OUTiYSycMxGb/voGor642CUvX7tWTP+GhwLwjwwjMtyHceUlwv2inIaHnG996wYYDXaRiVAuwsedO2w0FkYwoETMNosC79mGi3uGQS/Acm9PN9xu9fBzEVJCxcXEX6ynp0cRdcUp5x8TUl5U4kg+r1cyJmUYwemjAP+kp8TRP0SswyqAPTsJ0f6ZyXszoa+vX4wHiXPxOMIhgtHkwE9//g4iCZJa6faRkiNhFg0Og7TYMcEfCsjnFiNNTl5p7RNjbpYR4bAfX/naw4jFBuG0epBIhEUQT3C6u6MLDqsV+TlKBsYqxCED+XCMjKNjMBen0ehEaXkN/vzqS3DKMRmIskBrtFi+4iYM97ahseESsrJzkO1iTKHCOxxOB86cPqNA7cIi1cEaDNIFnz93CeXlYwCdGeeudciR8pZVN6Gjsx3ZBQUw6Uy4eOkSxowbI1QOkl4//vhjrFmzBu+/+y4euO8+RAfbsGR6JUZ4/4nZ+XwwW5xydBaVCH0pE0kUFhdhx65daG3vEMa/TMmIxRoNIJeJhUepSqgfNQmutfmjj6QTmjNntiJvi35ITYf5Xor8nUZufh4Gh4bw0UcfYdq0aZg4cSK8/hEp2CyIpswAiAueUIMzKwvnzp8R/tzKFTfLUZOdOifvhDlMFhYYTm4TcLmzcfnyFelA166+WR6g0WEU/58PEvl5o93erl27sGDBAhm+EDsZJVXLZ07GhFbSeLUena3tWLx8ubhLE0YhOTkUJcFWfV5ODw1GbtA8ApukUyT3rbGpDbNnzcW2jz9Cf08nOrtb4fG4RYBP3fScGdNx9cpFzJw1E82trTh18jRKc20wWo1IxhhsBBg0fkyaWoOvfe9VJHQesVxCMoK6S/XY8+5fUT62AF/6+tP4yhf/BVOWTMGGe59E64XD0Gd5MHX6sutH89Gps2ItkDyvqEi8j6SXFBQWoLOtHVs/3oSGk0eRV56Hzsv10BjJN9QgKzsXNqtRHEP0miBmzF6I3JKxmDjrJrEVI/4aj9NMAuISJJb+acJW/3dVGy2oOl3G+fbyth+nn//PjxGMxEUmgYQOX9i4DltPtEosWSIVx7LF0/Dh399G1EceVxh3Pvggzly8DBL3advS11gPXdgvR0WDRge30Yjnn78VBr0dkZBXhgJeAtVmsyxiFifyhbIcPAZSa5cWnIQYCncjkh94xJSdNxlDKBiRRcXBwCjbmBeSFYt0DC50Fjo+uDI1k4Qljbg1UPhM4NpgtiASTagEcE5gyd0aHMGwzw+r3S7dFYsdj0xMvGaRHRzw4bW/7lHZp0az8J/E7poxbtHMexrUVJHDklH+FQcTLk+W2Ctv3LgBybQXmrgBgaBXjvETJ9bCbnVIcI2BpNpUCq3NjXKELCktQzgWh987JMem7OwChMMJiS90OezSFe3et1/E97SEHuxuRSTik8/Oh520B04VC4oKZYLJbpYFkA8iKRK1teNEn9nX50UgppGukJjY6ePHMXPhPJw+fBxT5s5BMhqH1ZaZUicSQg0pKS1FL0m7hXlouXQC86cUSXfzzjvvYWBwEPfd9bBwA8npIrjNbpsbh2BgBoPcP0453333XdmU7r77bjn+jSosBIwnhpqhwWS73bh8+TI+274djzzyiBzn+gcHkSL9gpWOvxeNLdNpWVuc8h46fBjHj5/EbbfdBk+2Uw0PaFAZpbGk0vTy0XA6XHJ/3vrb29INsOBy4COcOaEg8YFVqhmnwyYngzfeeAM33nijFHlurirRjL1vRvtsNMrx9He/+51gjCtXrpTrxg7fqFNONFyf7PS4/rd99hnuu+8+ROJpgWXYERIHHRweQWFJsTrecmcT7o/KRc3LyZHc1bf//qYoFpgHoYEepYUFCAVHsHDBXPn5psZGlOU7KANCc2OLBL64XVpYnRo8/9In6OqNou3aZRw7sB0zp81GW32jMBVMbg1ampJw5ybw/C9ew+Gtf8esZStgtJVkmEejXEplFcTNgCedxoZrcnTnM0JDgcL8IlFaNB0/gLgxDUNMi6HAgGCJHT1dsFkMmDl7OoZ6W1BdPQYaiwsr7/pnGA0epNPE0lMCCaWSMWRn50GnI+H+/3bnHZUX6vWZTu3ypz9J/8cvtyEcZ1+WRCyQxBefugvvH6pHLJ4W2sby5TPx3rvvIBrSCu/lrocfwq4DR6BJm5BIRpH2DiA1MihcNRPlJJE4nn12JdJpYlCc+pjl7M6xP/WYXGC8MSND/YIluD0eFJeVi1ia5F2C5BJdJsdVDiRYZEZbUA1GfF7EImG4nE51TNUoSgf/cBGJ3pNBy5KHwC4xLQ99KMwF4xWcSk3knDIBJb+O/214JCAcKy5qcVnVmvDK7z9BAiGYrQ55X+I45HrxwWCnxtfmcZVHEB6T5efo0JGIytDjyS/ejTPnDqKivEIWPPEZRrFZtAn4AiGZ+pHlTTE5OwYC4HSwbWtpF6LsxMkTpbsZHhmUB85qZViNEYGIsvWhoNygZyhLGm3NzaidMEG+j5QO4n8ksdbVXZEuRmE+dPKwwBdMYMCfxK4dO/HA/feriZ3FLpPFQwcPYcGiRUKLoLj8yJEjcsxqbW4WZv32z7Zhak0xFs4ag97ePpGjeX0+FOTkIBaP4qOPP0ZxaQkWLlgMclgDoWAGG9RiaMCL2vFjJTqPjiLs5vbv3y+ctcLCQgkRkelaksHEhBL4PQnY7Va5Lx9+9DGioQjuf/BheEPB6zy8UaoGCzS5iFw/WS4Ltmz9VIr9mpvXCMcuniRuHFOSPMHO2DmbYDIZ0NzagkOH9mPVqtWwWp1S1HiKkBSzzPpicWPx3L17Nwb7B7BhwwaM+NTgSSbvAmEkr5sxsNO9fO4C7nvwAfgJh7Cjp+JEjFiTcNjt6BsaxJYtH+PWNbcg152LYFxZIfHzkTTtznKK1IybPx92layWhtvtwbUrjXjtz38R+oPdSjLrkADqOe4sGFJhjJ86Bc2NHTDr9CgsMMKVZ4TWMwtLl6/Dzo/fx9VzhxEPxNDU3offvvASPtjxJ2x88Hm8/sqzuPuhb+PT9/4IT3klFt10vxCR5d5kPM9Gixqv9a7tn+HK1SuoHlsDd14OJk2cigunD+P855twsb0RqTDF7AmEfUNwupyoqS7BwSNHUJmfjYqqcmjMNnzxmVcw1M+jfBAnDh/B4uWr0NJ8DTabE9XVyjHmf2Nswo0jXUhChzKd2qmP/iP93H+8J5MqWupYNGZ84+mH8bsth4E0qRFpLFkyA+/+7e8gxKFLAvc9/hD27juqxNzEmYZ7kfYNIxT0wm61wK0z4rnnb5cOifO7UXkUHzCjzQq71YW6a814+51tqKzMFxCdjGo6IrD4ja+uRlVVBSorSqX9JNblD/VJcTMZrJJOLaEv0o1qhEHPMTx3a/6bMgRS3KVYNI3BoRGEo1GxxaEhHg0mZfppNCPgjyAUo7CZjr/EbWjrTd5aDIFAAn9+fbN4gfFYpKbrKqeUc0p2AZQNkcDJc59gRjx+USjOo61Gi3/7zpfgDffJA8ovFj//yAjcWVZYbdTVqezPhCYtXQt3cz40PCrxCMWjEAXB7JDIpWJhZPFjoSooKJRJHwuSEGS56DMxgOzQrl6uEx81Bp8Q0+LvFGbRD9NtIxdmRw78/mF88tHHuPOBB6UoGy0WAXuJF7kcDjQ1t6CwvAQt11oxfnwFOhtbUFJVheHeRsyprRS3WC6qrp5uFBTkyu8oYTUE8KFBT08vPv/8cyxZuhRTps5E/cXLOHlgL3whP0y2LDz0yBdFmkd9J69fPBbGwEC/BGQrJxSdDEA4JeWiZpfP7yfJm/+66YN3MXXqNCxYsAjdvX3/4CsKJZBHenLHDFIkeb+2ffqpFOraCeMRYDEiT1IiEtV0nEccfg6H3YEd27cLXrdw0ULpRLnJ8uGRvABCJhnVh9/nlxDn2269VbqwEd+IdMdqxqPS10a8XtnsPtm2Ffdt2CBUEW/Ar/Swoyaj0Mj7bf1km6Sul5eXIhKLIRqLyu917vx5mUiTCyfFjdP8jPW8wWxE45Ur+OzTLZIqPzzQj5ry0kyqfAIjAS9sRi9W3rQcbX0aFNVMxueb3kVH0wWUlY1B9fi5qKrMxdjpY1GQMw2JcAvefONtjAwM4o6H70fxmEVwOLLk/g4O9AnQ6SwogCGVQP9wP04eOACn24Ftu3dh9dr1MKS0+ODNVzDSUQcNNdhamuzHkAz64Mm2IZUMo6y8DFF/CGVVpYhptXjwK78CU8SuXDyHgweO455778bB3bswdfZsTJ+9RNgP/1dRGy20Wm0mTerM5p+lf/XCVsSjIcSYdB5O4Be/+S5+8NpmpBIqnWj58jn4+5vvyJFLDzPu3ng39h88IZNK4iPx4R6kvMMw6pTjhjOdxr8+c4s8SCxKFgnIoISKTHtgoN8LrT0HO/Y3IpHyIRLwwTvYj8sXG2E0GeFymMVNgvYvhOGn1NZiw91LRNKUoi1QOgm/n9Y0Cqdj9yNArgD+WmFSR+IcApAfZ5VuMBiOIUar8EgCQ76ghH5wwknyH7scOeoylShBYm9IXicS0+OjzbsRinEqm5BJntAOaHdkENGqAkgFlOfEjq242vkJjtOl9dnvPIHuwXZEgmGxcWJ3KZYBWjoN82cS8JOY6XJmjuYZh2G6ycbjckzhsYt0Db6XHGcSCfi8PuTm5sh0kKJ1QQ41WhkK8DNUV1eLkJ1e+gTZh/0+xGMRFHhyMOKLQG/Owu6DR3DzDYvhi0TQ2d2HiopqXKqvF6todmWFuXmIa9Mwmm1IhMNwWA1obKhHWXkVulvrMHdaLd7+29tYuHihMgawmZVMatQJmbhnhgDN/ItYLC0Dkr2bP4DRQut1MwaGg4IfEhKYMWMWli1bLMRNFoHRYdEoDqfkZUoLyY1GJHBiaJIWiIJGkidOnMCiRYukKA6NDF+X6KkjqHJtFm2z2SSANo/qHFAQG+MmotQXSZhNdGf5h/txb3+fOJXcsPzG64MMcSLmzpo5VvK2EgbZtWeXSIymTZsuhW1UCsj3ZRceEMqQA5/t2I5JkyeLPpZT6tGjr4HKjUhEPuPxkyfkCLxkyRKlcxQ4QSNY58SJk+X9AoLvcjjC8GpFRm9quIatmz9BjtslGSELly7GyUOfwON248iJekydvxQdV+uQ7TJi3MSpePyb38fvfv6MrJU5s1ehpeEM2louYc7cJbDl5mPBjfcIrswpX9O1etjsVgyFgnDbbDh8aB/qL17C9LlTcf5KPXI8RRhTVo5Dn70PqzGMK1eaMBIKw24xwW4kCT+G3AI3Kspr0NzYjDG11QiQJF0wHRcunsf4sTVIajgw0mC4txfeWBpf/uq/iCP1/y5q//3v18OMj77zXPpXL24TiQRxGqvWiJ/+6ll8/9UPkIwRxNdg5U3z8PYbf0cywkmQAXc9fDf2HTguZEhhr/e2wJZKIRklb8wAWzyKn/zsIUWU5byNge7SHVFVH4HZYkN+7XS89JfDCIZ9YgU00NWO3Ts5imeBSmDM2BrZ/c1GPazJCH7+oycENLZYHLBZFFWDPDh2FZz9sVPjTSdpksROossaBiInqReNo6+f7gYa2JwMa9EhEk+BEkQWPxZmdgKkpLATIC5ERcOIL4G/vb0Ncbr7ZigGow8pcxa42NgZsTNjN8EHe9RKSWjziQT+5esb4Y8OiYOrxADotEjHExjyDoEOrlz8RnEJUSx6Oluw8+KCpsD5OqmRvnDxONrb21FRUaE0iEn61YWgNxrR3d2N/Ny8jDWTTia/PIYMDwzJ1JdTMcKQgz196OgahDuvRGgDRw7ux81r12LIS6mYAZFkGk1NTZg8eSL2796HafNn48DOvVh500oxJly77hbs274Hc+dMRnkxnVQj6B8YkM2lufEaWlvb5PjGYxj5iXzQRqfSJF5HfX5s3/y+6ugsVoz4AojRcJOJUJIMFIfDScqKFevWr0NBYU4mYEV1K17foFx3l9sDfygkxzDeA1qDEwcjV5EFgrAAca/GxkbBtqiF5fq4PrXLYM4sBoqcrcXVq1cFw5oxfbpAJaJoEd2uCqVhMaGgnhsosT7CEKJPDYUyifIqkpE2QMqAISZT+EsXLuLGFcvlKBsKh5GOxwSLpM6afEpuBNeuKW3qwoULZQjFoRSdM/g98r5hdrADcm/WrFkt91dRmAxi0yTNgMslRY9dJA0d9DotAj6fUEHamlvQePkESopLcK25F8XlFehracGUydW4/f6HEYwbsOvjvyLL5cD+wxdx59rVKK2w4/T5q5i24GYsXXmXskNPxCWNyuy04c3XXscDDz2AP734W0yfNQMutx0GmxMBXwR1Z8/i0ql9KMozYWg4gIERGh9oUJLvxshgD8bWjkF2XjlOHT+OuYvmo3rcVOzbdwR+nxdD/T0YN3UOSqpKEPYHMXvxzaismv4/UuT/O8Vj9J5e79QOvvm99It/3AlNOoE48y6jCTz7/X/Crz7ci1ScjH8dVi6fh7fe+BtiIeX+yk5t996jcvRj9xLsaQYZS6lYWOgW5kgAP3j+Xik8IgUS6QiV+JxgaTA07EXRjPl4+c3TKrcgHYF/sBdbPtkhXCK+7p0P3icSH36FOhrw3DdWiYc+BfTxqE+qNqeoxLDoV6XoJKpz4kTSLKHGZKTrJLGIiUMchtAzi9Om4UAYkTgP4mbBOHgMIMVDHAK0xMTi6OvzY8unR4RLJEfHFHlyPNiy+07J78XCLYdgYbyrMz8NC+mDbzXq8a/feAz9wx2KbIyUEIZtFqvsdFwkyukViIajsmhZyIRgnFbOJCxkkluQhvCjRjsN/hyPTjwWsZATm2GB4YPIgkctJI+xPApyeuzz+8SpJBaKweLIxtmL9agpK4fdacHunXswde4cEWyXFJeLOwlJddEYj1k6mO1m0ddBr0FVeRnqG1ugQRg1JdkIBBmtqMB1At3syAcHh+TBZ4GjQmTuvLmCQXIAko4n8ccXXhBqj9lqlnscjCbEDUJUJzw+c1rORCge8w1AZXkliorysXbNGqRSMcTiMbS2t4tby+DwsBRn8tVkkpkJDOIa4lokrkgS7cjwMAYHB+X+zZk7VwqjooGoQY3SFCsogN8rGsaGBowdO1aUCLRq4qZD0P/6YIN25IGA4JZUXMyYMUM5zmTstLie+Lomgwktra2wZzlx9vw5zJo6TRQT/YMDymyV35PpILk+iNWxIK9as1qwytHgH64tTtqpIiDsw8LKblAN27iBpwXjZDA0u2sOY7h2uMHQoToe9Mvf//rm3zE8NAynxYzxE6rw6BNfQTChxZ9/+RxqxlZhYCSKU0cP46FH70RdUw+++b2fw2jKFi4aqSh1F85g+tzZePMPr+LODevx3puvYSQSFAF71ZjxiIXjcLArMydQd/6wuCwHY1E47VmIB4dFCUG7K5urBFfq6qCjEqa1H6tXLsb5U6fFa9HozsEd9z+AuotXMHfpGhQU1IiE8v/VqcnhZ/T4ufk3X0m/8e4xJMns1xpg1xrwtW89hhe3HISOvvUAli+fi7f+8jaSMYqqDbjzCxuwd/9R4daTHxXuboAxHKM9p3DQHOkAfvLTR0S6w4WuFo06VlG9z7qVP2kGXv/gqjwUWTYdmi6dw57dRxGPMYzYgHX33ouECMF1sEeH8KX1ldKZMAzXbqUdOHWb5CclEUvFVLER9w9G8QGnT54VtnVxcRk0JhYlvUiiJFxEaxLiayiuQTBCcb4i6gr722yVQskC1NzSj08/PyphuXQVIUmYR0/iHqIFJZdK4v00khvJY64S6TP0hVPSOJ7+8v0Y9nHCRz85JRQmDhKKKfcJfyAg9AaPO1t+dmCgT9FctHrZiflexNFG/cKI+XC350KnNEYi6GTs74crKwudnZ3X3R74cLHI2Sx2JTqPRSXoQ2uwoaSsChfOnMaUiRME26H8icEjew4wum6+EGwnTZmOs6dOYOK0STi2Zw9mLl2Cc/sOoWb2TOjj1BTmCJDNo5RgRhn9Izt4Xj+zgWRWi6gaWKgbmloxvnYy/vjSy4hFI7DZzRKSQsmbmETqGEhLGRlzA1Iy7OG0kscpmxRAOqYaUVpWjtrx4wVLiyaiGPH5EAxz/aprQwUCizELk+iIM0VLsjAE5+tRFuGdXbDZLaJE4JeoGzI2Svw7KR4jfh8S4ajYHvH9J0+bqoBpsbxXjxjvP+85MVEWEHbThAzYUYs1Vkw9A6RDkeAb9PrkvrAg83MQP+O9Hu04uIGxyHX39shJiHrdadOnK4hFOl/lVcZry9+FvxeP0gyDphSNx1ESYNmxujxulfWRydugmwoT7wnRdDS3YsjbjyXLVqK0Ygye+/qXUFiYi87uYfR0N2LtunWYOmclZi9dCo3WKUWN6z3gG8aZMyeFPL/jww9hdRvlufb6RlBQVIbgsB/5OVlAyo/OdgbW6JRleloLm1mHXLcNjU0NKCufAKfDiVPnzsHhLILdlkLERxv6UpRMmohJUxeIoYKroALTpiySk8Qofva/ybiZ04CC2f/87L3pz/e1IJlkKIUB+lgKX336Uby644ToPAncr1wxD2++/haSMcpIdLjjwTtx6MgpaZv5v1BnA8xClGTqlB7mxAB+8IOHhK9DBwl2aNIxUFplMmNwZBj6vEJs2d0tTP08tx2njx7A3p3HkNaYJMdz+fp1MNscMoywxYbwz3fQ+ofqAeUiwptEDzZ2CWEGmTocUggkuCWYwh//8oE4phIr1FlMEs5SUlImkxarpPcYpXMLhAKw2GwZPEsdH1QQbwqXr3Rg+84TKhk+41jLbohFUNKhucMaKcInBYACZIXbKOtpI4xaDZ55eiPisSHBHxOS4UD7nxg0RmoiaWlMSYxGuk5+iYMwCFRnXTfF5GvStYK7LIscHxyzyYzevl4pgLJLx+PIz8u7btvDBc3fi90fE8ZJkqadDKenDc3tEpBSXJiHM8dPYtzkyUgnlNVyTKNDZ0e3UD/OnTmHSbOm4tTeA5i/aC4aWttRnJsHi9uDkZ4OjK0qFEyqtb1VOsxgJCzTUX5GTqA59JCjmxzTKYGyIOCL4fvf+xGsJr3IrTiYCUVJpYiJMoRuwrz+EeYtZDBYFjWz2SA+dRy0KEI1g3+AvOJcUSXQlrukrFR+lvkMvE8yNOJU0K4oGSohTXXz0m1R6ZBMoLWtTY7P7LYqystQVFgoHDqFVZIPqZUNjQ8StbWK19iHovwC2VhGHWRGraK4KfL69/f3yc94h32oHV8LHWVhxPUyTtA8KrPYtbS1SuHha/L6sbBKVkBGFuR02GVj4OfpGxyQgknFglhpZcKx2f3TaooFPhAIybRz3PgJwiNk98dOlsaczPzkNZTfLQUYLfqMGQLQe+0i2lqa0NTaieXL56FmwixMnLwEKXMcHk/F9ZS1RJSKHy2Onz2JP/34p7AX2jHS3ydGBF946HFs37YFUybUoKP9GvLznDh16qwUdD4DelrCm3jtUygvH4sLF64It5IqirxCj3TyzPyYOGceLOZ8lI+pwJXWbqxeeac0Mv/9a5QbN3rdr3dqf/neA+lNWy8hrYnJUS1Lb8HDX7wbbx28CC21nwY9Vq6cj7defxsJ+pClgbsevksNCgRgB8Kd9TCGo+q4oDPAnmZR2ygUAYaaKHcdtvkE4pPCY3KU12Dbnm55IItyXNi363Mc3n8O0XhKiJvLbr8V9ix2KDoYQ9345l3jEEnooOMRUaeOCjzSSrsfjyNEIJ78pXgCrqxCvPDaNvgZ8hH3oam+AXanJ/P+YZmoebLzkF+Qh2XLF8FgUj5t8hAlGbDM45QO9Q292LXntNBByEwfteHmQ8ZiNrpbs2uTpKmMH5wImTlJQxLf/NJdiEeHYTcbodOmhEfG0Bcmfw8OB8RTTHz704DVqojA1L0O9Ksj3KgVOrEO7up8OPnw0U2UuAofWD4cvBZ9vb3ymeT7kgl4srMVkJ1IY6C7V64Nj25MP79w4SIqiouQ0mlRf/kaxo4fj8aWVlSMGSvxcXyw+/p6ke3Mgtc/LHhNZ1MLciqK0FbXCpPDiHFVRbLGnFlO6dSy3G7U19fD6x0RzhIfJg4seAxmF8QiFAgk8fNfvIiwfwRTpkzEgcOnpHPQIg671YT2th64sz0CWBPXIoZJo0Ziu7wn4WBE4VeZyDsaCojbcTIphbSiagyqqytQUV6O6upKMSugJxyLBjlUHD6IbZXI2eiOrLh0vE6kvAz096O9vU2UH0ODg3L8NDF1KmOeygeX94VF0Dc8IsJ2R5ZTjnPs+KTIMDCZVlwk6Or1sFkdqLtSJ1P8UWxWuuxMZCK1qaMEUsIG/Fy8htwo5NpJMAxjAmmqYJWurrGxWaICOR2n5jRAiy1uhxnOHqkyV65ehSvLIwW+ZvxYYQA0N7fA43KJb5pwJU0q9JlnInM6IQqb1qZ29Pa3YO2td2PzJ3tRPbYA6+7cKEYMkssbCMBuseLwqeM4vX0njpw+gIqSAgSjEbhcebhy6Tw8WSYY9ClEIwGx7qLrDTcUm1WHbP4bAzthQGtLP+xZNiHL19SOg8XhgM1qQknVWHR3DGLC9CkIpYyYMmk+7DY1fR394vUdLeqZbll1ai98/db0oZP9SKYiiCY1sKYMWLt+GXZc64eOvD8dsGL5XPztL+8iFVfFZN1963Hw8Ek16dIAka5rUtTIKeIxs8QVwz/9021IpogjEeBVrhmSTKNJYXDEB+SU4+DpICJRP4pzndi6+QOcOEagVis37e4nnxBrcb6fNdaLR1eVQ2tywcaKT2dbsQr2K8kLdwAxe1Sqg7TZjbc+vQx/Ig2rNoi3/vA6zAx6SAPllUUYGQooTzdtEl/7+mNID32HPwAAIABJREFUa+n0qxY7URWC9NFoGIcPX8Tx040CQpNiKQaZPAIkmH8ak/Z7VNJDzykevUedeJlIbjFq8e2v3Ae7JQWPwwynwypHYIbdRtI6DI8EoTdaBO8Tu6NwSHZWh9MmTHM+ZCyQfI9RnhqvI39nFlZSFbjzk/PlcNhV2pdOJ4lG/Byc/vGY47G7EQtTimZEe2eHHHedAuw3ombCRORl5+HM+fOorK7BidNnMWXGbOzdtxdrVq3Eri2fYdnqFcIbmjFtGlrbW1BaWiWfp2ZMqThOcGMSAqpwVZW1NgsQO7arV69IESYZlV2b3ZGHH/3kN0iEg5g1fQoOn74kXDbufAYtp7sRcYPx5OXISNlK6ICcNSNxU41QOeS4z9wA4lBiNcXwGw55NLJmeI8Y8WY1m7Bw0XzBmCgd43EyHCE3cFicZkVHrNfJgzwqyVLcK2U/z4nzsaNHpRCRzMz3FRmS6I8ZTqQeLx4JWeQuXLggr5PjzoHZbBS9rYpdpKGUogPxaMx129DQIP/OL3L6WJhHj8miCHE40NPVLUfZosJ8OUoXFRcjTGsmOjLLpk5lRQJnz55BUX6hXHdKvLgBEKfk5k1YhXkVx44eQU4hZVF6FOQWSOMQDsbQ398pJyLiVTSqYOdMHzg+XyTNDPUH4B3uwQMbv4zs/CLhhLJzJdfvtddeR1lRHv7wy19AZ07D6rDC648iHQ+jKN+JgH8INqsV/f0jsNqscu+MphQMmiiSsZAEmPtGtFi0ZC5aWhowPOLH+vvuR1lxId55bzPmzZ2J7KIS1ExZgGxHucjNRr9Gj5//Aw/l+JPf8OLTd6R37OPkhR2SFvlmKybNm4xzA8SEOK2O44al5Kl9hFRSsYjvuH8DDh85Ja0+6W7+5kswJxi6Qh8zDSaUm/D4Y6uV1TeNIjPFJiy4R0rZMRfU4kRdULqSkhwL3nz9dVy63IVUkhITLTY8+hDSdNdIp2EKt+OJ2yYhHNPAkIojrafbLndrZchHp4F4NCH4TCKRRm7VBLz22VVEtCZk6cJ446WXkYiRL6TDwmWLYDI70N3Vg0hoCE8+cicMRqUd447GB1QRKFM4e7YBp842g4k15Ap5fX7Z07LsdvU9DGAhb4ocKGJkZNGz2FCnpqN+VYenv3wPkAohMDQAu8MieBGnqxLqktaJyqG7pw82Ou1qFDOei5LKChYk7tyUOXFqLEddCvh1OowMDcnnzcnNlcKmErlUZ8duiVgK6QPEZ0IjfvR2dcNipmKhFO1trVIwCVxfPH8ZNePonGESygs1wHTKkO6jrxc5NPYb9kFv0sp1t6T1GKGIOx5DfqEHjc2NAlSz27KZyeVLZ4ioKtGJn0tpYjVihdQ7GMTPf/N7+Pr78cBdt+OtD7cgGE4Kp4/E7eKKKgwHRqQbMDtsMGa8bpMJWpZTBM5uX3U2ohyh9VQsCjNDdPh+JpMqUJqUKAasFqMMo0gBor5yxYobUVxcJEOevPw86cbCUSV5s1gVa52fmRQe6QQyqgFeD+JGpFiUFhaJBpbqCP4h3sqCNYqz2uxO0TiePHUCVRUVogbIEY0vj7tx6XZE9kf6hcEomQocArG7JT+OMj3+Dnxv/p52m10+46HDR4TbxTWQm5sva5TXnk0AFQuUxh0/fkSuSVFpuRQqvh4nurT9okliQWEhDu7ZLwL7bHc27HYLnK4sUd+QDjN+0mToOCzTGGGyMrmGa1qLaEKLqpqx8GQXIlfCo+MYHhgUV5cff/s7yCnOEUytq6sbRP7MRk6BqTO2IBjiKYgcUGYIB5HrMiLHZZdp8OUrXXC6aF5qRldvL8ZOmowZU6dkwnOSyC0pw9Q5y1FYOAl6DTtmFVw0+jU40CvXw+Fw8blQRe2nT61On77YL4G+rMwFZqB86kRcGeEDwUlgAvPmjMfmD3ao6Z5Wg9vuWY8TR89KC5viRKu/FWkZfyehT2uwaEYR1t+xQHUtDA4W2zBldUOHioBvCD0pF+o6eDzUorzIgd/88gU0NA0KnkAw9/aND8jIn7uhG4O4Y0G5iu+TIqlshqLEFNjhxFMq7Yfdl8ECnc2NP+1oQDRtRIFDixd+8hNotWYkommsv/8eRGXn1MOAEJbMrEQsxOOSJePgYZEFxcJx8OB5XKprF697Arz1VxtBDpFZr4fL5YDGTHKxDlmOLIRpZ05vOHZ6SYriE5KA9PQ3NwKJMMxUSugoMKeFTkgIwfw9eBzlgIbdE6VffEAGBvvhsKrCKZ2qhYk+ytKFRU6iAeU4pnzq+IcFkKCxdEQZLy6r3QaLwYSGuqvIpjSnr1/wTOKKxMKqKmtUN9XQgPKyCuw/dAJLl96AuqtKgXDyxAnMmz0bB/bvwbSZ03D02CHMnrFAQlZsbhvyclwy4u/vp5WRBUePHkFldZVM9rhgefRhVzs6veOC88c0iOicCPb1IDI0gBdfe0vyAewmE9wOG+x5BbB6HGi5eAX9I4OwmSzw5GXDZuCg2ozGuiZYHHZxAiGzngRbo9hNhWF3uqRbjNP1wqCDhc4pJH+LXxq7O6qGKDbXicqBD8dNK5ajqKhAbJlEoqWBQBmOLBWzKOVYHJ614sjCL6vBJDK4ustX0dDULLwqoVRkuWTT4tSfG6F0fFotsl2Ubx2UCSr1tDxNiOY1M3Dga/KesashZYMDB2JrvIYKylAmpuye+HtkZRGnOiOQSU1NjXR1gpMlqGVWRZ1JUhwesHucPn36daMAcSQWTmUC+fm5Ga7eZUyfNVuOw9wI+LloSsDjLYsR1xl/d7vNiXgsBTYn5WPGwGyw4vMtn+Lw3r146JFH8NLLv4MulRD3GouVWbt0hHFI3Qj4QvL7F+ZmoTDbinQyIM9OQ/uAJM/zKP/QFx9BV1uLaGLNNou48/SQLpRTifX3fRlZtlwxmZXAHbmfadTXX8TYcWOR1tANJVPUvvfwDekzlyhsJXauQ3m2A7aiHPSnc6TQERObPXMsPvlwp9AdOAFZu2Etzpy8KMcyWQTtV5AOhoTcadTosGbZBKxeQ+Ih48+UYwG7KTo6RBNAf08XgrZSNA8A6YQWpfk2/Orn/4XG5iFZdNzJNjz2ELS054YGLs0QNiyuEt0mGefUEvJmy0NPwDiRFukRb1R7Vy/KqmvxzpFuxNJGuE0J/P7n/4lEipIpA578539Cey9H6ToYNWHcMHsM0vGAFAYWLo7oOUbnAtu37wxa2oeVhbkGaG7pkKCWNCU4Dqt8L48QErJsUYaVoplkvJ90anpsfPgWOC3EbZKCUXGh5+Rky+/Cjkh1bgahEXByWVFRrowVJYFcHatHCbX0sB/Faagk4OSYC5fTUT6AbL6FzZ/JG+UDQn5Wc32DuIvMnj5dhicjvmH5mUuX6jB50hTk5hdKQTQ7XGhpbMa4CbXYu3cvVixfjhNHj2FMZTniIN5iRCSYRH5BMdp72yVcJBDwCWDNoiaSOekelOPEZ5/uRH5egYjNlSGBFgOhFLp9CfDAHRruhbugAtYsN37/X79FcGgIOfRPc9pw/vAxKTqUNvFoXVbogcPlxqVrrTJYGO2KyFM3cOpJakg4KtcvkY4JEdvlcAk1hUdjfr+ibKguiV2uGBGIkwmP98Ow2CxYvHiR5GqSU6iwTgZdE3ZhshrzQI1qmsg4SCoKaFaq08r1p6id/zZ2zDjl4mzQi8RL5WpCcFmXxyWA/ZatWzF+wgQZNKijpF4gDUVLUnbuLJTMLJ02c5YS+1uZj0BvOGXUMDo44jCI2a7Ur3J9iK1VXDmc8O8soFarDe+9957gb4r/KAlBaiqbjCM7N08ke1RGUN9KWhONKEiYp8KDWmmZoBosSrbIXBKat/pCgvmdPHVGQq95VB7o6RGlitnIQRrNBaII+ChdNMHjsaCsJAu5HhuGB8M4X9eC6qpyFOVn42rjFZQXF0hRIY/UaTGhiAMRbRZm33AnJtXOloJLY0/1h5+tT6AHF4OXR4vavz+0LF3XGIAmxdCOOIrdVjhK8tGXVAx2/uJzZozD1s27VXgINLj59tW4cLZO2VNzR+prRszrE3a3SWvALTdOwMqbJ8si9zFQVMbeOtF1RmJp9HR3Ykifj7ZhhrroUFmchZ/++Bdoah4WFQGtgu545EF1/CQOk+rD6hmF0OiY7k5vLkXB4M4iLgY+n+j76GoArREmhxufnfciktQg16HBb3/4HBJp3iAbvvFv38LVpjYkk1qYdVEsmzNGOjWRqtCJV5wsYjKh2rHzGJpaBhVtIpXGzPkLsX/vAUm7zsmySUSanyG4TNGiUV84CgcJmRMnICJT3zQefugWxMJeEVCzG2O3JlKctOquyDMT3y1x+lCYgc1qx8jQAAYHB6TzUtfvH75hJNqymxs/vvY6wDxqvcQixwKdQ6mV3YmG+noBdQkkd7S3CVnUH/TJ9/BB2bvnAJYuWw4bbbLTBHQjGaeITJZrPC6FcWCoH0aLGTu378HNq26BxqCR6WU0HkZfb48cSWhOyAl3ItPp8kHmAzpqZPDOO+/ihrUbUN89DLtBB00shCAMSMSB/Z9vR397O7Jy82F32tF4qQ6DA4NgSeKauGnpPAmk/vum7XI/xEWWJNNwUMJSXFlu6ewZVZeT65EJMuEGLQXhBp1SkPA0FY/JsZzFTAYEEuKSwW6tNnkA2cnRLJQyrVtuvQXjJ9TI9Q9GVHIVnU5YaHk9SFMgeZzdAwueCNbtLvgCXuzcuRMV5aWoqKqWrisS55BDuc7I4Axpub/UvhJ3XDBvvlIGaBhColx0WXQYC0hHjp07d8gwhARdOnOMcttGh0lURXAS/+677wjlhQEzSmqnCrqQxRMJec933n0fNptFNq5AkGYU6kzHgQ6LIDfqv/71ryLep5cef5bPsHfEp7B0hmrbrELbkSEQdDK8unT+Ij7+aJMoG2jykJIMB8WVjMUjKCzIQo5bh0BwCP1DMUQiRmQ5jbCZqbCJoKAwG3mFdCY2oTDHjvauLphzKjFj8XpMm7wkkxEaR9g/IDI/GcoQ7hEoyqiOn999aHn68jUvkjxGarUoy7ZAn58LryYHCQ1dJBKYMqkCOz87pIh8BhNuXL0cF85eQZwYhk6DRE8zkiRhyvaRwrqbJmPxkjEiseIvo7yiDDIBica1OHf2PGLOCnQE9DBozRhTmo3v//sP0NMTEc9+XqD7n3ocURaaNODRj2Dd/Cok0gaEQ34EIgnBAOj5LlIlylrEAlwPfyACS1Y2dlwckXSnfJcev3z2uxJaHI4m8eyPvoemlk4Bp+2mJBbPqEAqRlkUd1PlukCHW1I0Pnj/c4Sj1DHqkdToMG7aNJkSadJxnDl2EOMrx6GjuwM5Rfk4sO8YdJzyJpMoqeARkO4OVlXUon44nS4BjRn4wWI1pqoaJvLhxIcqLioL7sKtrR1S5FiIWPxUnqrirA0ODQq+IoJ72jZpaOFD5n5UjhllpWXiBCuGnMkk2pvb0FB/VSZ6N69YKQzz+mvXUF5RKgVVrMu1Bgx7A8jJycPmzZuw4qaVOHXyJBYuXowjhw9iwdx5OHrsKKZOm6YGJYQRSLvQJGF3kkCcxOuvvyb+9UuXLBcWvZgmUgxOY0xJSyf4TnmZHr6ECd3BFMzMR01HMRJlQdBhz9Zt8HZ1wpGdJ4EmlAUJ7uew49KF8yjyEJsJ4Uc/eUHuEx1IMmpaGYg8+eV/EjJqY9M1BMMRMRTghljCPAbJReDRPiL8NRYurndJR8tYGvGaErNjt0Q8jkc9+cw0aDCPGiUEcNdddwmvjDWA9ljhEGk6imSbgamV061saiKyRnZujjiknDh9AmvXrpVrLh2ZOD6rKel1eR00eP/DDyRsubS09LrShfQUIWETLysqkqL21ltv4d5775U1wA6c+mlKBvl9xHc5ef7b3/4mxXvNLWuFhznaydNPjqoZFqwjRw7h9MkzePTRR+V7JaaS7jMZATlPCJ/v2CnY8cKFi4ULShoVP3NHRyfG144XEjU3NLIHeA3zcvLw+Wef4tD+fSgpyBOe5E03rcCOTzchz0X4KI1BP6f01Br74HJqUVVVgkQ6hMKiCpSXT8WuLW+hqLwEVVMWoXzSDagdNw89XZ3Iy7XhjT+/hJXr70Geu1DWG9PhTCaXKmrf2rAo3dLNI5XyQi916ZHI8iBmLUSU2UJJHyZPrMb+3cfFmoWurotvugFN19qR0qSRIJY21AF/X7/sMha9Gfevn4t588sRT0Tg8wYVpqLVyLleb7Bi9979CFsrMKJxQQc9qko8eO7fn0dPb1jIkiRj3vPEI4hTjKzTI88cwKS8NIxWFxx2G8JJCFDJz0IcjTH2KQY96PViq5PUW7Dv8gjiyTTy3Sb87JnvQsPszpQOP/zP53Dm3GXB1JiHuGxODXTpmIDtkkqlZ+IUi00Sn356ED4/HS+o29Rh0pw50pbTtaG7pRGnjpxCLBnBt5/9DqJRLXraO7F39y7kFnikY2Xmw8OPrEcyEUJ3d6+M5/nagoWlkyIQHhn2orevU45ZXGB8kDnNtZrU6J7tNY8Fk6dMVAJ9dpHEE6PR6xM0gsxcUGTvj1pO8yhAHyU6hZArSHfXRfPnSyG7XHdRFvzlyxcxedJ05BUUw+8PQqtPo7erC2UVFVIgCiitouW3XodgPIqCvEI0NbXhxPFTmLtoAdzZWYjFw9I90DHC5XLKw/rJ5k/g93qx/o47pQPk8Yhf2pQGvoQBcUuOGFtGvAPwJgiea7Bnyzb0NDYgr7gMNncWFtzEgGFOAWhLmkZpjkNSivKLad6ox4njx/Hhu+8j5B0Wo8gvPvkkmlpa8Nln2zG2dpxsIPFwBLnuLHR09cJgMasjplGPbI8H4UBQiMPsMoqKCyVpndeVsiY53hE6yZgXyFRcGh1VgHg6oSceAf2ND21ETn6uQBG8r+Sn8cgiMiiVJaZMMXn01WrEgIAFZdOmTQLQ88hIfh/hAaHw6PTwhgKwmS0CEdBkkoam69evV/y7qPp8NFMlzsbPxk3wty++gJrqMVix7Ealec1sJKNTwvzCApFiffbZZ7jnnnsEr2IyvTK3TMugjS4pLHwvv/wyHn/iMVmvvEaCwSWU0zV96dhVHj58GA8++KBce5rA8jpSZjZnzjz5GdHS8hnVaOFxO/DrX/1SSfxyXSjJtonP4s13bMQrL76GaKxfNKihsBe5xdmw2dzwuMrQ3nAS+UV5GAwDT//gJThdFehsa8P7b/8J7iwT5i5bjUgoCe+QF4NDXbjrnsdVUXvqlpnpzr4YdCkVzDttTDFCVhsiaStiGgv8w12YMWMCjhw6g3iKbhY6LLxxCVqbO0UyQt4YhjrhHxyUCxwLhvGFOxdh6rR8IdGZjEr+Qu2cIkDqcebMeTQFHAgYc6BP6zCmLBfPfPvfMDySgok6yDQV+0+IHRKLWpE9ihVT85GEEYGAF95gUvzZOHzQ6AwynWExNBHLopmj1oJj9V7JLM33WPHjb/2LZAFEQnH86qX/wsnTZ5FK6yW5mp0ax8uyy2YIltyhiYd9+OEOtLQPqSKnNaB2xmwpuKkEmedpxMLMzExhyQ3zcZwYYzSO3q5ODPR2QEO/r0Qc9z+wBoVFdNZQHQsLFq9HW0szzpy+gICf4vowVt58s1jy0B9ueHgQPZ39qKqqlELBjnfU1oaLjnQA8qdE2cBUJCoYEkkpkCwg3OGZnznYM4Cu7g6suHGZvPflSxcxZeIkoUfQops7/qYPN2PNrbeKEaEry45BSrWKiwTfKyzIQ2sTM0VL8dmOHVixciX6evpRUFQscXsWGv2FmW1pF4pMLE7takQCYOTvsZhQKWiDTTH4LavWwOgqQtTigp6W8L5hDIaTYm+9Z8sWDLW0IbuwELbsbMxZdaN0BkzN5P2dMXGsuM2mLDY5ComcSqPBL/7tuxj2B/Ho448Lvnjs2Ak51vGauB126RKOnzmHPEmqigrBlxwubhg0C+Awpby8TAoVoRbFHVNdConbvPejigGmdfF1CRVYLAZxpAmFo0jrlUsvu6ulS5fKOhIcjw98mARZFckoioZ0Qug6fFZ43KepZHtXJ7Zs2YLb1t4ihcwfCl6nbLDbDIiyxCIb2UcfbZL3oPX86ACGryV2V/G4HBs5/WbyFf3qWIRlkpqREPJ34aaQk52HV//0B1lH8+bNkST7UXoEX4ebOo+pr7zyiji9zJ0/T2WJyhBKrTfigGwC3vn7e1i1apUckUU2RuJyLCbh1DyeG02EVVICzQx2deLDt15HgceJH/z6D7h3/V0oyLWgMN+FUNiHpDYBm8ONpvo2lJfYUVqSj6auIdz35HeQWzABHrsd27duErwukNRJQBTfa/HSBZi/8JZ/FLWewQRA+yZO0pIxhHXEAfVIac0yZq6dUIFLl1ulK2H82+zF89Dc0C5YEkdKka4GRH1B0eIZ0ik8+dDNGFfLgFJeUKayK/M9TmZsDjsOHTyOep8dSUcpdGkdaisL8PTXvoFI1AQ9QVOTBbc8cLcw+YmVjcnVYkaZHiN+RZ6Mw4BYnEaB3MgVhQAsuExBNxhh8xTh+DWvjH+L8hz44Te+I7wwg86Il/7wEvYePHJ9+slBgY7ITebYKS4IFLVrgc8/P4gRf1I85Yjj1c6YhZQI1dktGdA76IdGk8Ad61Zjz97DwvEZ6u7ESB/9qwxIxmJ47PH1MkHm7z88RMPMtNxsndmK37/8KiwmO6x2k/i0jXi5MRhEGDxh3CQB2KlfJRbBqSf5Z9w9R23MuTh5VODDzGi3LKcK2KXGkRM0l9Mtk6j29lZMmDheMD/u1tOnTlbYIXNY4ynUNzaK3fW2jzbjttvX4+Chg2LPc+nCOcn+9JHr5smWXZmSK+ZpqozXMPr7ezBv3lw5do4MB8EULg5DyCliHqzaINQUNxKKIKa3I6h3wMbYwlgIvb4I/NE4dn+yBX3NLcjJK4Dd7cLiW1dL8eE8iyt14cwpOHr8BOJ0BeaRnQVPr8fL//GfaO/uwWOPfRGdnR04cGCf9Ef894qSIkydPhnvvvshrBanYHNqTcbg9fukK77ltnXYvXuPCOlJOCaJWGy16cHHSbQoMgquE3alA4zHBFpIJ1WnRE2sTAhjygOQMIjGoMPtt9+O6vIy+HkcjscytvW8Fgo7ZTcnBYT8Onbh4Yjc423bPxf6Cz3s2MGRNEsHaOl2ZUiQgtOZJZ5ufP+ZM2eq9UtnD6NKO5fwFvIZjUZ8+OGHmDCxVmyLiMcKA582Y1Y1KaVX3YULl2Qjo7kmC5NwDzPTWb4up72nz5yTLmzVqjVIRGMqkFw+lk4+uyvbja1btyIvP18+OzcNmrSy2eB7UeKoY6ZwLAJSMcora/Gb//w5qivy0dPeisHhfpRWlqO6qgqpeArdPddQW1MCfyQBT+kkPPDI13H68DFs3/IJZs+egd4Rv3TGS5cuQu/AAG7f8KQqak+smZ7u6WfoShIpDa1+0tCaDdCKU6jy+9fo4vAGEkiSuKYxomZiDXzeEBzOLOEGaQODCA57Mx5iwJNfWIHCYqPo6gy8gRltnLgy6zS4cq0JJ5riiDtKYdAaUFPqwbe/8S34A+Qq6eHy5OCmu+5QzH6dDmPyDJhZTl4YbY7pDRVBOKLivogDsi3meiXQTkcNvS0XJ5u88kAV5Njx/X/+lnRqDMB4+dVXsGf/YRm7GxHD/GnFEg4rwLNZeeNzQVDS9Mkne9A/SKwiApPNidrps2RSSUshahIH/NwJIrh3wzrs2r5PhODdrY1I+L0SBs3vu/POZdCbyNexqwWfMYMMp3VoaOiQVKrmpms4e+KEgOpVYyqQSIaFRkDpE8HWr371KRUum7EeGhWss7gRDOZ/586ZiCtXVeZ0cvFy4jRl6iRo0ykJ6agso9RFg6tX6jCxdgI6u7pEbkNQ2kJn4HBYjj+ksLD78vlGBMOL8jrrDGi4dk12duZTjJ8ySThO3NEp1mbnUHf5EoKhIObPnw9nlgM+X1BAXLH6ybi4ehMGJKwecfxFJIAhdmqJFPZs24aehiYUFBbB7nZjxe3rxK2CXECC+tMnjMXZixcRjNKKnfxHjVhiv/yLX6CptQMbH3kEvZ1dOHL0gEisyBccW1mO8RPHYPL0OQj4o2htacL7778vtBs+qKSFrF69Bjt37Za4xjHVlUJn4YbJVpPcQDpLcONm8WHSOBcO+W0GIykF5F/Rw0+lsysMTpG4Cc3wNWwWM9IGg3Rkt6xdLcMEupXwmnDIJFNrcaZRpG6pEXTmyFB4SHW4fKUOs+fMlqk5A5sV1qUGR0pJERLZ3LHjxzBj1kx5L2J9inHPgklZn+rouQGyS19+40o5IYwOA7nmuTZYJPia7PY4JOB6EmMFiRNkqVdBOzyynjhxHHPnzkFWVrbgeeyeGV5OPJFmsBTmDwyOYMHiRSLh6uruQ75AGjphSiABmRzHwsMYGRpBS1MDWtraMWniBAz192FouB2V5XmoGjMOk+ctx4g3DW/vIHZ8+im+/NUv4xe/eREPPHgvBoZ6sWbdHbDZK1VR27hySnpwkIxwphuQ7Kq8/9mNix8aU5c4SSLJlBMGkh/p4y4ib4XvsA0nMM2LbNFp8PUn1qK42IaUJgp92iRkSXE4EAzAiKb2Nuy7OARbySwJKa2tzMZz33sOPi+9ySIoKhmDGUuXqJ1Gq0OZR4NpxXqE4jpoUiGkdBQ6G5AgxSOZFqE9Hy6SgSk7sudU4HgLJ3xawWL+41+fgZ+OCdDhxZd+hwOHTootkSGVxIIZRRLwQPmQ2glVngE/8+7dxxEI0MKc2Qx6TJ45TyU8xcPioBoKMSw5jTtuX4PtO/bJ9LinpRnBQfL+YrBbzHj44fXiNKGsl5ToXrScZiuudg5BY3bKkejP//WS8raPRvD4Uxuxa9dudHb0oshtxFe/8iiTctDV0yM/T+yN94ivyQU92g11tHcLFSAUCMpki51rS1uzTOCcFptMP8sqy6V77mhtR1WDOjN+AAAgAElEQVRZGU6fPildWX39VYwdN0HyJEuKitDZ0Ya84hJcvkjaxyQ0trRgQi2nrTR0DMgkkiErYjKQSMg64WLlUdFHYnA0LGDy1asNgt8JuJ4Gur0xpKx50KdTSEeC6BoOiynCsT070XSpToJacvOLsPS21SJqBz3ykMLcaVNwsf4irO4C9PcOqO48ncBbr/wRdZev4eGNX8BAXx8OHz6EJDWdiThmTpmMmnFVqJ09W9YK17DZoMczTz8NbUwjypTVq1bi/U2bJHdi9fKV+HT758KH4/CEQ471t98KX8AnNvWJaBT1dVcw0j8EV44ZWU4eaZgxwQmccvsg1sUHnicGUsxMHKpQq0wzx3QMVpMFjtxscfSgHjQYDgo5luJ2UngKi0iqJQWI5FvWN5Nw5Djhpf1747UGOf7OmDlLckcF2uGAS1QcBsHEOOHs7eqR950+c7rIw7i5jE5B+f3MlODze7muDpOnTBF3Xdpe8RlhcTNb9NKVkZpCrIyYIwOT6bgsXRwlZwaDSOHYaTY1tUgx5VF11BtudHDCz8TpcGtLGyqqKpGXm4/G5mYU5DDqkV/q2nFjoJ25XOf6q2i5ekqGWmMnToY3GIPHlo2Lx86gb6QHM+fMwdYt25Cdn4Obbl2FWzdshMNWrIra/UsnpkdGaLrHWaZWOiMe+Wg3rPYDFXPGD0g5iImpShkchxeUw61RzIfFz6zV4Okv3QqPS4O0Ng6LgRYoGVsXiXwDGlqacLYlAm1WtdjMjK0swvP//kPEYiZE4n6MnzwdY2fOlNExk+Kr8zSYVKCD1uREKh5EJEHOEIXszIAk4VdhduwsGbGWMmThVFtAdpVijxU/++4PMCIjfQN+++KLOHzkNNKaOHTJBOZOyRP3itEpI3daYcGngQ8/3I7eXr8MORIaPabNXqCkGqkoBoYGYDJ6RHGxbv0q7N1zCMFoGO3XrsGQpGMJiclRPPiF2yQ3lS4a7LBInFXazBQaenxI6KwIBX14+5VXEacfGIDvfPdbiJE/FE/j7KGduHHZHGS5XdeNDFkUSWPhIuLC4+sSS+EDQO4ZH24eS4lncepHcizvW2V5GS5cuoiJE8YL2ZFgNJ1M9u3bh9mzZ+PS5SuoGVMt2sea6koMeH3Izy2QB8cbUFy+lsYmkVNxgysoLpDhD/3UJLuKmyHThVIq7JqdNo94LKK0ymb4iC23FP6UTThIDLnoGAwIl3Hf51vRfa1ZhifuvHzcvGGdWCFRbkXR8azJk1Df2gCTw4Pe7n6Fc2nTePXXL6CxsQ0PPHCPcOb27DskD7vHnYU1K5bD6bGjctJkomyCBZGQ+csf/RipUArekA933X0n5ixagJ72DnS3tuHIsePo7OlBNKo24VtuXSX6WhYKTkxZ1UPhiDhQmLRR9PRH4Qv5xDSe91VYTszJEAMHSr94DOfgwSCDGHF5sdskBJrrs7yiXLSuS25YKj/vC/iFQMyhAI1Dec24wUqUauY9iDN3dHZItgbxVdJ0BIujcD2jh+QUlLptbmp0Uam/2iDHT64Tdl6igEgk5P6QlxmLRmUt0WyTa8EfUAabnNAKwVujF74kh3d0zpg7c0ZmGqsRYi43NRbF0eELN1u+DtehwpJVt+4PBGXwRdzNrDcKeZiC/tEAHtYbdquCE6ZolBpCZ1srcj25QoP69MOt0JlSsDhsmDh+ooRf+6Ih3PXAU3A6M0XtniVT0gE/3USVcwFHx4IhSV4jQy1US80OhS0/08+lmAlpLynYhRS8tApOIRnymW/eDRfZFroktNyhmI2ZkXOQa9bV24X2oRRCoEjbjJqqCjz/gx8hFKANdxRTZ85HyYRJylo7nUZNgQblziTiKTPSqaAIwtnVpIl9UWwco/QkIW4DIojXO3GxKyK8s1KPHT9+9nsIJJWw/rU33sBnn++FRp+ENpHA/Gl50JOlLMBz+rqzKAmlmzbtQjSmh4G4icGE2ikzpAjHIrTEDkBvZJBsEOvXrcHBA0dEKtV69aoA4JwYJiIRbHzkdtgcZsWpYiZiOKzG/1odOkdiSBntCPi9+ODPbwhWRUbzMz/8N/gTMSlqHVfOYuUyBskmBaNgAeOiYN4qJ528N/zq6+8XiRgfeLq2knFNPIg7uMvlEWyGPCCy55saGzCuaoxY2rDrYyfAYxDH8tQsElMhZaKzh6nsWbKrjhk3DkePHJHEJOG4WRkYnERPX5/KhQhHUTtunEziWFy4+44C7oK66BWHK6K1wJ+ywsEA4WgQ3SNhcR4+uX832uuuyWdlMtZNG9aJLZMUilgYs6dORVNHEzQmBwb6BuV3ZlF77cVXcKWuEbffcatc26Urb8aw1ysE78GudlSPrUTxWE5D1cZKqsbPnnsObrMbTe3NuOuBuzBz4QKkolG0NTRhwqRJ6Ozowi9+9mvBBteuvRlXrtShsKBAfp4k5arxtchx6BEe7sG+/WdEZM6hkNVmUdScGAdiXE8REJ0jLJJIG5HSxOSYSE2qmEUSXslYhPNURH1kaWk5KisqJJuCU0zqJdktDQ8PiZSKRf6/a0Qp7aJgf6CvXz4fiwjxUZYGkmp5zXmqII5LrJWFj9eJMENlVaVyeMk0LSrgWocrdfWiPybGNnHSJIUXRqOCNXI4SKeXrva26/jt/0fUd4BHVaZt39NLJr33RkIIJSQk9A4ivYkIihXr/7muW3T1s+y67rqr7torFuzdtYtlLYio1EBIQhJCEtLbJNN7+a/7ORO/eOUCgcycOed9n/cpd0lOS0VeHuEnSsk7MdQi+FvR17PKOiODgetESYq0AndhOcwpMANmYUmx/DzVZNgOYWsm7HOhs/kkXNYRdA9bUZQ7Ce0djTCadZi/cJGAhqlwuHXHDdDqEpRMbX3tlKjXwzND4VSxV2TUKf6XrPUnvibKRwlwMfwKPyxpQwQWMlqLcCKiuO23W2HQk6Xsh1FrlE1Gjid5bgw6Y2OjMll1hTTSe0pItODD9z5CR9cwrDY75i4+HwnZ+eKDyaBWnmdGujkMqIndUmzsOE2kVA7LTw3H75KrE7ulg9WrQuc4BSz9yE2Nx0P33Au79Ai1ePn11/Dxx19BrQsLrKK2MlW4bvIwSPEIhcTliiq47737FazjBBaSAqdB9dxFEtQQ8QnezGRJZzsZ69aeJw7bDGpnmxqhZ6ZCfJMKuGjHGoSJcI8Zc/DeCaxDbxBkvTusgdflxBvPvSBBhdSR39zyW6jjjAgFohg+cwpzayvls3DR8kRjJs0+AcUCJ0pPLzFKeiOOH6mPDSPiBRtHKRqOvDMzOI0mbiciAn7953qkVGhsbERNdZU4nPPEP336tFB0SKMqnzwFzU1NmDqDwwK3wEOYacjfTalEVmaa9KA4RU3PzEJ/T794eMr0dKAPFrNFenDMkFxut5SuQa0ZLlgQbzYi6veiY8BKbhvqf/we7SebhFqVlp2FJetYfip9oIDXhYV1s9HW1Q610QzryLhCZVNH8eozL+B0czsu2LZRNsyMefNlyUZCfgx3dyAjKx1Vc+YK15f4Nl7EA/f+FfH6BLScacGluy9D1Zw6gV10n+0Q45D+3gG8svdVGawsXjQP4QgNe2JTcA587E4hbBvVARw6ekZKcJ/DJhAPHkypSWkyJEpO0iq0uADpgjqhIRKATaEDgr1JU+EEkWWuVAo6DSxx8RJ4nC4HyiunICMzSzks0tMkwxoZHRH/ChLKhTDPPRuDb3A/cn3wGfL3xIYxE2fGzgxwAt7Ba2Kbif+OgzuWh9R+IwyDGRZxdOzBEfNI5WAyOChdRTI+MWsCuqe3A1VDjEbR4zt3rkeuZ6LPq2DqlH3FaxoaGsT4+Kji/xEJo6iwROmtEQAdI+dT+JOfxel2KhL2SZnwjFtx8qcD8FiHMGSzYcqUGuRlJaG7rx1mtkDikjBqd+Ov9z0DlTpmZrympjIaDjGAUbudNBeqniq0IGZqLC2JtRGjCX7F5HV4wbwgXpiAB2N8Qz6w22++CEYTKT60zNMK15EgRlG+VVFKhuWcRsotr6g8MItQweuLwjrugIMJC1iK8mFrUJJH7h+DGW8Cr5GlLcfuKgky9AtgPyIQjsDh8kObkI3TA17puSSZOCH7J8Y9Ptn0L7/9Jj766HMyAqVZzaBm0LAfpEyg6IhFHiHT7g8+/A6jY5T5ViEQVWHWvEVSoqsQQDfR70m5EtTWrF6OI4ePw2ofR39HB51kRfFXE43gkl3rRdqdtKsJaAB7DtSgD+iSEFAZ4bKN4e2XXhX1Br1Kh5tu+yO09GsMRjHY1oAFtdNgsFAFROlj2sfGpYxlhsRfmWXxernWGk+dhsVsloDHss9sobkLMDwwgJz8HNisQygrKoLLyWxKhfSUFJwl97MwX05mTt+YEXIj0A+U00weWG1n22US2t/XI0GM2QmFG5tOK+Yu7MHKc6EoqApCiOcF0WOTGTIpMtzIOSVT4NMliwOWyu9Fn9UtJc2Jn/aj5fhJJJgTkVNSiMVrV4tEe0iscqIozs6Gk9AbvQnjVjJAKNIZwstPv4C20+3YcfE22J1uTJ07T1mnIT9GB3itGZhUOVWknJiVcL3++76/I9mcghOnTuCyKy/FrIXzpMk92NuHzLxcDA4MYu+elxDxB7Fg/mwYzOTm6n8t27R0L4t6oNOH0NA2gJ6uHhoRCK2JOZoqrIE6HER2ZhxS05OhNZjR0toDU7yCUeSAQRgsYgVIQDMB5MHYdFYlSQVfR0RytGphrvBZTps+DfkFecjIykLppEnS0giQWx0D8opicqy3HQ1HBdPJNUI8YmZWjvS6eMhIF0uGSwqXlSUpMWRUXuFrcD1lZmUpmXWs10zcJPceDzRmZn6PF8XFSmbFthRlxbieeJ8YLPma/DsGJ/6e+DqyPUSpR62S16ESLoMgVVQYEKXEZ8Wk1cHusItQaUF2HtobTqLx6C8oLi6EzR2BSRVGYqoONUuXgfOG9KwCLF+1HWptLKitqJoc5Q0WuTBCD6AWCWQyABTiqDJhYZbA04GXrgD2/o9QzZvDBqloeSGMG3avg1YXhMGg0MbFcd2gaJBxuhr1BxBmqcc+XogBkWWBChG1otfkIpiPaqGUEYoQ3xKHaIRNTP2E9L9kTyLdLOL0YZmqCt+eHNOQET12Lpgw0hPMeObv98PqoiM68Nr77+CTz76SQYE2GsasKcngzFfwVXqmxIppLiVt3nv/K2EUMGOglEvtAiqA0rLNKzCIjIxikcNZsHAWmhtbMO60Y+hcF5wjQ4Le12vU2L17G/RGjSiN8gFywfC9yBUdD+rgi2jhdtjx/mtviQx2NBDC7++8DeZEgjSj6D1dj7rpZRgeG5KAwzKSG4OnqiK7pJDcBWUfFy/AWPaz+G9J/u3t7xOZHU4DSY/KyUhHR1srKiunoOV0M6ZXVkrAVU5WRUuHi58lxonGU5g5vQoN7MPNqJLn63ZyYmeEiWRnrUYmc+QT8vOQ/TGBZufCJUxlIrNnWcZF640aYA0ZkBBngirgRd+oU1yhTvx0AK0MagmJSM3NxYqNa8XDgdp50VAQKSYzNGa9tAFsY3a5l2pVBC8/9Tw62jqwbfsmjLm8mD53vqxNrSqCrvYWFBXlYfK06bAOWYUozSxkz5OPg42SY8eO4Jprd6N6wVxpkYwODSMpPQ2jI1Y8//Tz8Ls82LhhDZpbG2WDcuAxNmpFXlo2qENgSdajonYZ4vRmfPD2G1JS1p9qhN1qR4Jej9KiFJRXlgsv8R2yU3xeCVKpKQlSVsqUlAcBnc04c9CEBbQt+43QGCYADHjUEIxEZe2LQovTLv3U+fPmITMnG7nFhcr6itHTuE+NhFcJLo6iiwoYmGvv2LFj8hr8Pb/TUlLlmSnYtAiSU5Lk/Q/8+KNM1qkfJ6BxvYKTI6SF645/xuDFoMkgx33HLG5CwZevwdcXSt/oKJKTk0QYMisnT5GoJ+NErZZ7wCm8yM8nKsMn8oVJfldF/YiGVWg9eRINh39CTk461my+VNZKGDbUrlyDyZOr4HL7UVxWC+1EUFteVR6lHEokRF4i7cK0QmRXavGI0qhlsKKiBHtLYhT8f/57QS4UFXFdPG2iiDeZ8JsbtgA0ANYGoQWRzwrBmJuGHC0jA10cZUR4qnE0roYvFBHCL/XMmRuzQcphBSkrBMOwlueUk1kDAx6Dn9Lr47RWJ0BfmSz6Aogak3B22A9EgyjKzsCDd9yLoTG7ZGrPv/Ua9n3+X5DTpIuGMXNygsjemEx62fiKR3IUgUgYL73yEVxulejE8frqFi6Vqa/DNoIRujylFwrEpK5uOtpbOzAybsVwd7cMClgN+z1uzJkzGTl5WUhMSPjVcJmnmd3pgj1sgMNHzqgHb7/+LsZHhkXl5I93/y9M8WZ4fUH0n2nAnBnlCKuURivxb+xvMKvjM5pwQSIGUKc3o7XljAQPj9uJxORUuT88FUuLi6SkIEI/OyMTDacaMGPaFDQ1NmLmtGlCxj5vxRIcOVaPuXPnobXtDIrLykSaRxarP4j9Bw9gzcpVUmKWTCqFTq80j4dGyFO1SgbHzcZAK0FVhEFjYFaWSZEoQtp4uFQJ4tDNTK1nmIIBahzZ/x3OnW6TzDAjPx/nbd0opHNZb6EgSvPy4PJ7EdXqJFObmH6+8tTzaG9pwwXbN8Pq8KB6wUKpBsiiaDhxFDWzqlBWWQnb8JjI/pDm9uyTjyPelIQjRw7hiqsuw9yliwXWQpHN1PR0jAyN4OnHnpbDbsXKpXB67PL5CB7NTEvHubNdiDerMXl6MSpqlsmaqP/5JyxYMB+6uDj4XX784847kJttkaBWXF6JZ595XYxiqJYSDfkkAHn8ZLaS8kUeaxiJFr1kt6qIGmq9UTI18QiVKkIIwEJf4q8WZmWBEHQmA852d6FqxgzUVNcoWMa0VNGlo+0ghxIqItMJCOaEMVZZMTNib/bUiZOYNGmSlKPMqOgIxsBEvwPuLwYstiYIzygvK5P2BWEefK0J/wwGIrfbg6amZgF+M9vjupTWgShiK8E4zmjAgZ8OSt+U60Qh2puFzSOZI8VePR7Unzgpr5OSEo94UyLONjbg2IGvMK12BnZc9Qd88c5bCEWsKK5ZiMKCcqSlpSMnbwqVeJSe2sLK4qjX64QaLGHYt4mTzc2eEtNaTkMZoUUYTkxWlc0lKrHM5KhOqlIrzXZSPQBcf80mRFQ+QBWAXmuU9JqgUrY0eFJFfYA76EFEFYE6yOCkQ4TlKbOtEGCgtwErCDH/IECUWRu7TTqoKIVMndSY1DKDGylTPLVFT4w8P4MZoz4dwiE/MpPjcffNd8EXikKrN+D511/Fhx/vE103oxqYX50lMBWWn143XbIjknVQRePNd/bB5VFcwL2hKKrnLJRM1eWwCnUlITEHkUgQc+ZU4eyZTpzr64HfboN33CoZKcumK67cKlMvBn02cXkv5f4ZDHCrLHB4I/C6HHj9lXdgGx2BNhzGLX+5C+akONFas3a3oqayRPo60uR1uKRpzSxVsHUx+SFi7Lp7+tFwohF5ebnyfqcam1FSVipTs+EhOqtnwz46JjLUdNXyu+2SPTvGx2UgQKhKYlKKTPdo9mxzuzE8OIjCwiK0tJ1BxdQpcIzR0zIqfMak5ER0dClS3szsCVieUE85cuQohoeVn5U+oMmI5MRkBDRxGPJqkJqcKB6Q/SN26Yu2NdSj5Wi93PvE7AysuWCrom/HOxkKYmFdHc6e60JYo4HDRrqQn3AuvPLEM2htbsX2nVvROzSGeStWKBs3FMapxnrMqp6BgtJSOK12ydR4QL70/B7oVEbhtl57wzWYuWCuDAXYbOck0jnmwDNP7pF+7nmrliPInihVg4VCpay9lAQjEpP1mFS1SIQafvn+WyxctAgBTvqDUTz14L+QnW5CcVkxKmZU484775eAnZqYDJ/LJgdlIKKSNckgEgm7UJCbJkGTVWH/4KiAVkN+r+i8kQyvCAgqtpQmKitTedrA2og6ZWG5z/QgZem2bNVqlJaXit6ewWT4lavJw4A4Pzb9pS8RUYj46alpwthwOG0iO8U9xWAl/clIRO53CqWVEBEfVwZC9oYZHDkg5EtN4CUZsBgIGaDYqxOol8lEjLL0wfnnpNV1d3eK1BI9WBlAKW3E6o1lrMIV1mC0fwS6gBtHv/0M5XNnYuvlv8WZw4fh8vSjdtl6eDwcXDBwJyIrM18JanOnFURp7S7KYGKiSJRzWFQnJLBpiJWh0zoVLwU9+yt5lw8jQPwXJVhiqSRJwdddu4UqZ9BoovJzlF/hpIylmuj5ExJHpVKths9IwfGwtPF4BOFOxVwa+HLjU/qE2RrZWHTVZkOc/LyJPg1lgDmg4Pvzmw+NTd0xu0uAflKnB0OoP3oCp0+34x8PPYzP9n0vQUej8mNKWYrI+7DsjJMbzzRfke/Z8/y7cLgFpQe9OR6V1bOUsbvdKpt8SsUseH0O1NVOQ9e5AXiDfvScaUOE/SpSm4J+XHHZVngCDsQZ46T/pdiaKRPVPhezTrUAD9969S3YbFYYIhH85s93yklH6pL1XAuyUoxIT0sSkwo+dAGyhki6VwyQeRqWlJQi4A+j81yvUKQYaChg2dLWImVEnNmE7o5OERk83dSM6uoqEfkrLMiTvcLyS1xWIxGBCfBnjjecEnMTUtLiE5Mk+HWd6xSMFcncBk7exsbkZBYajqDYFTyUpBZsC6iVUnh83CbqEesv3IWgMU0RLvB7MDBqE1jQ6aOH0dnYJEDctPxcrL/wAslkRCIeUaxdsQKH6o8BOiNs1jEEA0GRnXrpscfR0X5WoBnDVjtmLV0mQY09zSO//ITFSxcIwFgmwRwGhSLY+8KzyLCk46sv9+GGm2/CrEXzJFCNDg0hISkJbpcPTzz8uAwPOFX9z7tvyzpasWy54vQlpZUaM2aWQ5+UJy2Jwz//glm1tcrhGw7jifsfRElhmqjazqiuwv3/eFaUPwrz8+D12uHyB+H10pdBMc/mRL28OBMbLliPoRE39u59Q6qapOQE6bGxZcXMWMj24QgsVHyh8U/QLyBiQjRUdFsLBQTaQ5l2vVYPr92JqMaAiy7eKlp37FE63IQpMeMjdUvBualCCi5VJpcmo/Rl33v3PYFc0C5RnN1i2R4DKMHF9J2ld8LPP/+M5UuXSnCkFAqfGcViGekUeFRUOKylJQXicarIHinZ2wQEhb/f9+XnKMwvEAMgrnMmO5pwFPb+ARz+7mMk5SRh+2U3o7H+IOy2USQXTEJfzxCKiiehoLgaNdVzlKA2Y3JmlCce0dmUASJkg6cugUisBKW/FKTdPf0x6UWo0DEYeRXOmVZuLgcJJLxHw2pcuXujiMCJSJ5Wg4T4OJnyMGbKJJRPC5D0l3eWmC2eMiLIJ/IolHdRpqn0WVTcuRVCPL/5PET+RICHyvtSGYD9N7kmnfZX/S4+sL6BbvSdGxDj4uSMDBjNSRKI7dZRpGeYRHmEGmiRUEBkcxh4iDP64INvIX4o7Cuq9Jg8o0pG8sPD/bA67MjOLIXX58SM6WXo6x8Rjfahrg4ErKPy0M06Da6/fieCEb8Ym0w8SJ56hElkVFQhENBK43/vC69gfHwExkgU191+C3KysuEYd2K8pwVza5haK5AbAh1JdSKOieYo4v8pAoJ8Rir09A7Iszp54iQml0+W53fm7Blp/CfFxcPuUKSsu7o6UFZSivrjRzF7di0+3/cZNqxeK0RlwjZEkcVskSDX3duDrOxc8Y6cNr1SAgAHC109vXJqb9iwQYKojd6hMccjmcrGWhUSZGKlqCY+Fc6oSZR9IwE3BkeZtWjReaoR9T/sl75gYnYWztuwXri/3CDUS1u9bBmON51CmEYmYwrAlHf0zWefx6mGU7h4x3aMWO2oWb48xoUN4dTxI6ipmylZBctH4S1GVHjrzVeQrE/EF599iouvuhwLzlsuYNfhgUEpt8hxfPqxpyQjuvSynTj43beynghLKCjMx48HDlKkB2vXL8ekGfOlHfDjjz+hprZW1F3j9Do89s8HUJyXitwCBrVq3P/PZ+CwOZCdnQmH24p/P/IEhkas+HLfPvx84CACPg+mTMrEtp0XwB3U46UX34LX5xJlkYLcPPR29QmINjnFIuZFhDqkJsSJgQoPXRr9BNh3jvK+mxGIBGExxSEaCMDtiyIQ8sEYZ0RX7znMnFWN66+/XioomkzTDyEYCEnAZkbNQ9fHfjfNcrRaZGdlovX0afz3u++xZetWJJgtAm7mupuomPhazNA++vQzkUcnP5X3RYychbalCBNwIt/S0iYDpJUrV/4KHuZ6YfBjCcoeYHdfL5jtb9u0CdaefgRs3egeOAOjJR86lRtutx2X3/QnBL0h0Gh69sJNsMRlKEGtINccJfKd2lOkOlDPnEx8v08Rt9MTJkG0DdNVBp0YT22CoiFjW7Fec4oUjcWUhB07V8FkZFAMwyxcNKa5IbjdLoEFMEjxBggGiVkezS/YU/MzgAVkNM9FxNSc2RzxLAoRXBdzu46I4CSzOHFoJ4FaHKAU0B5/dgKPIwDDeANMemqxGYXKRFRGyB+B3eaCTkt9t0FkpacJNoc/q0j6GPD+e//FqM0HDx+Mxoja+QvkQY5Zh9He3YWy0umw2kawcNFsDPaOyuft4jg9QOVVNYIeFy67bBPcPhfOtrXLpiJcgp+dUOchnwo+vxrjYza88tLLcDpsMIQi2HHDNSifVAanzYWRzkYsqJuOgYEe6V8VlZbI5nI5WAYqE1sunN6+fmmY8jOlpKXKe3ndCiYuPjFeFlFF+WQZhshn5FSeMtjSS1ROaxLRhQ8aW6x0uyJv8MLtO8TFiPeWz+yrLz7HJTsvVtQk4uLkz/iZeBju2bMHI2NWbNu2DZmUGvfSmT0QK5PVCOri4IJZOKTqSADdA8My7Wo6fBhNh36BxZKItPw8rNq0UewLRe0iEsaSuXPR0HpaZM9VkRcAACAASURBVITGhkdkM7GMeu3pZ9HU2IxLL96BgWEralcoG4Wf4+jPP2LZyiWSdTKjFc5jGHjzjZdRkJqHD957FzuvvAyzFs0XIOzI4CDSs7JgH7fjyUeeEjL69gu3wDqk8CVFAspHA2UgKcmI+EQdlqy5UMrkgwd/xrSqGUKjozLyM/9+CHmZicgvKsC0mll49NG96O/tE3/dtOxU3HzrbYroqd8Pk0aPv/75bpQVpGAdmRSqONx777+EW5uRlory0kk429IhCQXhH2S45GcnwqSPICE+BVa7G05vgKrhovRL3jahWcQrsCfnCnIqaVTMhWImQ9Q4c3tcoud38+9vxtx5cwXTyAO9vr4eReUlyqCBCh484ASLGgGlyqmb9tarb8ja2rp1q+xrLxkQFHiNKetSa43T2Q8//BCLFi+WCTnxmEopq8ixcz0xkFK8ktk/RTMddrYJFPkvAoiZFQYcdnz5wWuYVJGD7l477rz1Rjz62CO47f5H8cm772JoZBC3/PlJaDTpSlAryUuKcqLBXhQfGsnTXKCRoMLG16v0AIcHIp/yf/pYE1MtuXHS2FcLEFWrMuLyqy4QD1AaBxs0lPIxiD4+U102i0lEZk+Ii504KgZRRhI2Dfl7ouDJL2OwE8kTenS6yTej0YlRaCIiXyna94qiKHso/H9OYyiQyE2qaGRROJKnhIKgJpKZ16nTmmCJUxqeLD2ZO4rUjZpeBXSmCuP997+BN6CR9J6QF5qUmAlK7e+RhxifkAGXx4GKqaXwOIPy3gNdXfDTpJb9wrAPF19MVyyLYMuUCZPSgHXQRcqcBJuNdCuvEtRcduj9Iez+w01ITUlDkBZ+gx2omcYpqzKF5jezM0YlgkJ5T5iJUEXXbnejp2dAshuWWzlZOQrQ0sBArUJzY1NsgjcsgVH8JbXUz0+BzTamaIzpdNIPIXWqpfUMSsvKBHvFkj49Iwsjw4MyMUtLShQhTJ7KEwKVE8MbDnPYP8zPyZVn/M4770hQWLZsKVTmJPj1STLOD3js6B8Zl8zj+IED6Go6JVaGlow0rN+2DR5OyUnVUwFzZs5Ee0+X2CQysxXaWTiMt59/EadPNWPDhrXw+EOYsWhxzGMiiq8//0SCGjcU74eAXdU6/Oe9N5GXkos3Xn0Fl1x9BRaff55Y4o0MDYmWG7Pqh//5kLA2rrn2KhksEL7Ae8KMju2PuDgtKioLUVBRK1XKN998h8rp0wTvadRo8OzDj6C8OBsp6amYs3Q52s4MoLmxEfs++hAZ+Rm47e57FMgGSzBvAA898AAm56egum4GElPy8M9/PC4DguTEOCxdshhvvv4eklPTBMvGIdO0ijyE/KNYungl3nn/C4zQTAhU1siCz0uFXo2ojJiNWti97EwqvGZRyqHvgVErkuYGk15EM/UmnQR+9sBuu+02BNV8hh50nuuQimralArpA/IgYZBjZcfXMptoqOLDBx99LJnqBE2Kz4c0Kn5xKMLe26mGE+ju7hVFD+5PkfqKYdm4J3gdvT09aGxqwtwF85EYZ4HLYcdwby+KMuPx1tuvYEZVHXraG5GVnYXJsxei5fjP4h974e5bkZkzWwlqZQUpUfa5uOllOqZnbadwPkkAVwUYPkgdMiFETpuawFcFpEoZZOJrgj4vLHFUtvTCoI3Drss2S/1PmId0WmhSS09JUcBQHMz5MMU0OIauJ/+NkYoLlVrxfA+RFI45jLNnQJAvp1dswlChVdzO4xXRRAZlfkmJRrVQi0XwVtxcXAgGvU4CC/FtBpFCUUpXNvVCXj5Ap/y81qAXqzZmp2+//QW8frX0yjz0GBUqECS7ufbaa2EwJuCzLz5HVm4anE6fmO+e/OUQ1H4f9GYDjJoIduxYB5VWGHVyUjLb4oNMTMtAJD4VQ0MOeegvv/ASXC4bok4P/ufO24S8zNTaOdCBmZWFitdpJCJlFPtYU6dSw17pbyrBLoLxcRcam1pEMoapfFtrq2zGcZtdJlu893QoysvLQX9vL0qLS1BffwxTp0yWvsj6tWvk9TndYi+kv38QaemZ+OnQL1i2YiUGhoaU8j4akYa23qxHckqKBHOBckQVU18uEnFcYksj1lLg/0umkJgGW9ggDlZBrwO9Q1bp07bUH0f7iXqqbyO9KB/rtm6Fk96dxEeGQ5hXUyNBjXQnyiMJhScaxVvPvYDmxmZctH0bhkdtmLVihSLX7ffjg3fexCWX7ZSNSg0wgSJFVPjk4/eRn5KL5555BrtvvB6zly2Ssmewv1+mn36PHw/f/2+BrOzceRGaTh6TSoWvW1DA8vMnKT8v2L4OpdPmSUN7//4DkqkJjjEcwguPPo5JxVkoKCpA2YwqDI0pAo9PPPggZs2pxrpNm8W0m9hNtkIefeABlOUlo3L6FGTnlOKRh58VRgWD2vaLt6FyWjX8gbCAYf/z/ocCF3HberBu7WY89PheqFVmBPxewUS6nD74vG4UFWRDTUzlEDXRDLJnuAfYMmL/mFWQRs+OZRRGA7NQqnxMQEqUvteWrZuxbNky2Dj80mrx888/obSkWGh73JPcW1yDPEh5z2n0cqbtjBDily5bjngLJ6Nu2bscyCmtkghMZjMOHPxR1iU9FBjgZLorvVn6TITBqNTS2ozi7Fx8/cm7AgIn3OZcW5NUDrpEC6on5SO/MBOmnErsuuJeJaiV56VEWfbxwbCRb0qKEwE99r74ENUhDfRqZjtaMZNg/k4gIBebZDYhwkECCAbcMMUZoAprccU1F8vfcdHJJVLrjDdTVCoUjiAXmGLMovTo+HAJGxFPRwZBMQhWsjFiWiZGyCwL6QPJD04EN6EiLGFZtQvFwk2CcORXnqVCMlZsvdhcJ0jX41a09JmqmM2c5Bpkcqt4HmjEuUej0uDlvR/A5gjAYDFLL4/5nvQhfPx7ulVHYLSYBO1vtiQhv7AQLadOId0SJwh8Gq5cftkWjI5ZpYxgRjMxNWajGJZU9PdbBaby9itvY9w2ApXbh+vvuEU8O102N3zWbqRaeAAYZHrJg4HXSSUE/hnvISdIRKLHxZHS1C3Uk7Lycll0Bw4cwMJFiwUHRC9L4eEyZAv+i45LZlFMoKoGaV1UcODQgUyDadNnCMiYopHMDlwe0qgM8LndmFRSApOFUs5+Me3lNZDPSE2xmrpaQalTqUFc7GP4KR5mYUO89NTSUtKgCnoxYLXD5fWhvaEBjYd+RrwlCSl5OVi6ZrVMPsVsJBrG/Fm1ONPdJaUqp5TEdql0Wrz57ItoPtWEtatXwRsMo2b5Cgm83CTff/0FVp6/HOXlZfL5xRZRpcVHH76LwrR8PPfM07jyf67DwlUrRKGEnNmk1BQEfQE8dN+Dcv2/uen/oa2lUenHxUp9Yt04KEhOM2HBCg7Fovjll8PiysXhGvGJex56VMye6cY1rW42hh3MkIDbfnMTLt+9E0uWrURERbEIDkI0+Pc/7sO00myUlBVjUvl07H3hbfQNDGLerCrULKxBRk6+HKrcN599vA+qgA3jwx1Yu34L3nz3M7S398lAhWe7x8sSz4OSwizoNSHsvOIaHDveKKbPn3/6ORobm8XMmswEHnRSddHKj1UUm/3MNzUUcFJLP5xtKYPFKFzTq6/ZLb6hg9ZhCWhkPjAwKV7fPGAVFgj7YjRoSUlOlj4t18B5y1eKXBF/Lz16rUZ+5R7l82k41Yi6WbXIzM4UDTnucw4+hnsGsP+Lj/HQk3twy+9vRAadzlxeRNUBpMWpQJOxyTXLcel19ytBbXJRWpTTPyJ+qf/P/hEZ+7StT0iwIMIpqJ+nogYaGvJqFeoDMyLpsYWCEsVNRp0EtWhIg0uu2CaNdsJBRAdKQLwxkUgSvckXjYFceRVCPZKZcEzaOKqYEnP8zgkXvyc0ueS9CfEN0z2HWDhF6pqNfi5mLryJCRyDHQGPLLN4I1kGCy+SKh/CzWPznRIzASkhWNbwpOBmYVB768190GgtkqGylKaKqwIuDEpmyGBI1RExiggExRAm4PXAwLF/OIxEsxbXXnuxlO5U4pBxeiyLoAZYSv4kuJ0huIM+vP3C6wKO1QZDuPr2P0jjfXRoDJ6RLtRMLZHyUwGcKpmZx+OSaTEnvAz0PBSsVhuGBfcVlcBG9DgPjEOHj4jmFkvIjPQ02MZtov4a9PkFl0RhTgaP8dFReb3WtjZMnzYdQ0MjcnomJCfj8JEjmDqdgw2/gHupPWYyG3+l3kxkySxhOOLn8+rq6BCfAZbHpGDxGbgiGhhS80VbTRP2Y5TGHf4gzrWcxi/ffiOE9sSsTKzddoHcU0II2FObW81M7Zxk9nbruAwK+D4Maq2nW7Hm/PPg9gcxK9ZT4706+P03qJ1TLZkAN40MaqDF119+ioK0fOx5+ilceMUlmLtsiRxyzGJTM9LEGvKvd/xFKhYGtef3PCXZHvs+BCbz0NRqQ6iqnoycSTNl7Rw5cgwFxUWSqRl1Gjz70COoKM0VjbG6+QvRNUoIE/D0A//G6vXLMW/+InEcpx4ZEQBPPPIISnKSUVCUh5KK6Xjo4ecke5w3eyZmzq5CbkGxYMfY0/7uq+8Q9dnhHu/H6o0bkZpbDHXUjDtu/xN27LwQhw6fxOFDR5CfYQGCLixdswEqrTnWV9RKQCMF8aOPP5LPyAxBmEFUXImZehvNrMIo2qqBivuVaASjTkpS8oOJoyT0Y926NdIzZ/ygeZB13IqS0lLF+FuGQwrUStgJbq/s0ePHj0k5WlVTrQwBY1+MAwR3s+U0ODIsLBhq9blHHDjw9T7YfV5sWr8SZ5ta8dl3B5Bg0SE1Xof5C2rgChtw+9/eUIJaaVFKVBroXpdERbPRIrI57IGReMsABPbJNTpY7TZJO9lXmOB0MVMjvitId+aUBGjURlx61XZBgkfIFhBqhJKiMlvihU+QsCVasxHJU1cwtwxIimu2MBa0Bnkfn/AeScsKyY0nXo03VquPDS8EPqCQ0aUUi0DKKBKA2cgmQJZpNctSvo/L45O+nJR0YYpXciQOGSYwi+HEmdnhk4+/Cpc7Al2cQSakDGrsW/C1Jvp5wVjTk1kIBxsMnCpCB1gmh9zYfuFa+TyUHGcWqfg7mng8YsTFsjcMb9iHD158B3aXHdpgGJff+lvx0Qx4A9JTKy9Kl/tCKgtPPoJhed8m+LjM1uh30NXVi6GhUXH+YX+S0A4CYoleZ/mVnZuDoYFBka9mf23m9BmiSDtndo2i9lBR/qsCC4NvX++A+ISeaDgl0kEej18I3fkFuUhNS8PY6LCAJCcCmkAmmJ3HXM9NNMKJmXnwefBZqOOSYEgvlEMDfjcGR2yg7e5QRwd+/OoLaPRGJGdnYR2DGv0qo8r0MyMxCX5VWIyfRweH5XlzEvzWnhdxsr4BWzZtgM3pQe155/0Ku/jhm68wf9Ec2Xws++U6oxp8ue9jCWpPPvYodu6+HMvWrRYlDMr6sLFPVseDf3sAHqcLv/v9TWhva1Y0xYJBQdIfO1qPpCQT1q5fhknT50s7hdlPbkG+rD0Jag8/ivKiLKRnZaCmbjY6Rr1Q6wx48oEHsW7LSsyds1Dcz7jw2KR57KGHMLkoE4kpCZhaOw/hqBlHjx5Bf3c71m1Yg6ws3meVlIz7Pt0HXdANl20Yy9adj/jMbGg18fjXA//EH/74O7GDvPXmPyEv3Qx1yIWZ8xai/tQZTJ0+AwcOHJRnNmPmLLz0wgui1kwpfK5Xu80u/GwenBnZmWJ/SMklQT3Q+V3crIjZC0JnpIUdXbjGRB6IGTxVOWbNniXrmE5nbo9TMnaKPop/LwHFMas/0iYdbkXhl+Dw2tpa4UMzqLFaYvzQadWSPTuHnWg7cQJDY/3ISDPBZ/ehY3AMOdnpUEV8SE01Iz4pE39/4lMlqNXMKInabTzdFblpPnSBo3EMyw+lo3lvMgKhKMZp3KBRIz5eofoE6bdJnAvCclqJsqhai/WbVyMhOV7heTK1peaZQDAUGhNT1IkpCcs5/hmxcHxjsSXj0REDBko2qIn101jD80WiSunKACPI8gid4lXCL5SeTkwuhcFSKCc8SdjzoQs4S2o2JWUqK4I50g9QM3kn7zVWDrM5vu/znxCOGmWqSQoQQcAhGjbzvWKWZinJKcqpFOKDZypNjI6SabK8unr3dpF+IeiY18aTTj5/JIKu3iFk5eQLePDYwUP45r9fynDgmj/egtSMbDEs9owPoCgnRbTtlWmxoqHGZi37hjRj4e3iZqNzF42Rqd7KTCkpKRmdnV3Iyc1TRBF5YnJ6FiSQMhk+j0dIy+GgTw6EBEsc+vr7kJebK0YuM2dWy8JjWULQZH9fv+JupQKys7NwtrVRydwMBsysqpI+CQUliTHi82bnUgDaIskTa1Ib4uHTJYhHZsjjxOioA0GVBv0dbfj5q6+lvEzOycami7aLN4TS3FcMTJLTkiVocFrM+8tT//Vn9+D4sXqsWbEcIbUWtStYfprgDwVw/OeDmDe3DqWTJ4nXg3RPVGoc+OZrlOVMwt//8TdcsvtyLF51nvAaO860C/SFQ5e/33mPgG1vv+t2/HTgO0XhI5Z5sG8U9DuRkh6HRWsvlA3Lvh7vM+E/PGqfe+IxTC7KQ0paMmbNmYvuMb+0Lz7/z38wq246ZtbMUmSK2F/S6vHEI4+htCBNysf5K+hbQEWQERz6+TusX32+ZGocmvAz/3ffl7AP9YkE1vmb1sCckoZIWI+nnnpaMkv2wG///f+iMDsRYZ8Nmy/ehabWbgEvZ2XliBjDuY5u+Dk089AXRAt/hK5sTtl3VTNn4FxXr0CnzAa2bmhPrAwJ2b5hb8ygM3H3IaombEvp00l5HvAjOysbqamJqJtTh2nTp8I6TowgMDA0IAcOPVZZeXBdCDuChPeBYWmpsA1gHRsTL0+6mAXDPvjHA/jolTfhCAwjIVGFyUUl+PbH4zCbExBv1qB0UjGiOhMeeDoW1MqKM6KMRbL56YLj84pFm9fjke+kRI6uk9DXNySTHbNKA3O8UUQV/Z6ApMMkNlPhk41Vh9OBWXNqUVUzXYYKw33DcsG8+Jk1VVDTQ5ElIrM20XQKKvy3qOJ3yFE0b6LwRDlEoJVZWJnYTKgMsBRWkPQKpIHZl5RlDCYBpW/Gjcf/F2gIjTBiAUEQ4aGQjI7JciDPlWUOpXYoa6yAIbn5gceeeAWjVq84XzM4CwFZp42ZanBNBWUD8/pYWzDjkwEIITLcP0Efrtl9kZSVxNvxgSplsElR6tDqYB0bh9PlkSBrNmhgtTkAvQWpaTkiF93ffRZTyinsqASeiQEIMzExNY5hwBjcu871ClaM+l+DQwPiD8FSY2R0TKRnOAxhgCX8JicrS5QTOBTo6zknANXe7nOYPHkyOjs75TTnvSVjgJNSksUJCOZz4ACG5GI6QolCrtuN/oF+eBx2Udnw+tljjaCgIA/pmRkyneZRxYfii+gQtaQJ+Tvs82B8zIGwSoehvnP4/oOPoNEZkFGYj80XbZe+irQTEEFGGrNVHkARGXwQV8VWwdt79+LI0eNYvWQpAlBh4bq1AkPyRUI4deSQGA1XVk+DdZgCm5QAAhoO/YLc5Bzcd/992HHZLqxYv0Yqle6Oc8jJzRGvjvvv+psYBN/117vxn3ffEERAVk6O9JDYiyQcZe7CaiQXTpHneLqxCbm5+RJ4+P/PPfEoygpykJOTiSnVNegZ8Yn8/clDhzF92hTkUayTwxQKoWq0EtSK89IERTB70TIEYRQp7J++/xoLF85DYUmpkNwZQPZ/8w2sA73i9LZi9XmwpKUjEtXjqSefwY2/YVAD7rz1zyjOTYUq5MaU2jp0nBsS1Y8xq032bGFeITo62+Gw2XH88EmM2cfhtBOJoMGWbRvx3337odNx36jE0If3jntDxmVs53jD0Bo5dGOPXA2TkYT3gAQq+p1oNVH4/AFpEVXXzkROXp4EuJS0NAwND0BnUGBi3JfspYtYQ0jxUuDeYFVCBIYv5IQJRti6+nG84XtoTQHxKbDagpg6tQ4NJ3+SwySk0eGJl75TMrX87IRogoVaWm4ZrRNRT2NYmYhKyhYVmgZ7Ygxy6mAYqemk0ngRDTIIAV6PWxDr7HNx7cYnJ2LnxReKgcgvB39BKBCR/s+uyy5FFErpKskYuWic4Gk1ElxYWrJXRZL6xHSLG4HTUAlOnH5Kz0wfszBTJim8Nn6xh8a0lqNk/vwEQpoBQXowsZvIvyO2iCRb8ScUxx+IKxKPcylTNXq8/sYn0GoTJHPkdTGoyJSHVI5IBGZif0JBSct5PrPfyK3LQM1yi7aB1127Q8bmpJwwCPGLBwjvJQXz0lLT4fKQbO9HYswSbsTuxbnuPuRkZiIaDiA5gWk7GRlaxdZOjFZCikSN0yn9NzFhtjtF5aS3t0dKLhsDpEy1VZIhJiUlYsw2htTkZIyPjSEjI10mqRlpKQJ5KMhTPEYZtLiJKQs+eUqlEsjsTnlv9swYAClpQ54qMwdFSJAerQFpKnNKxkXe39+HlrZWuT8p6WlyQKXlFCMany6BlxSgkeExMbUZGeiVoEZ/iuScLAlqbg6QRK49ihlTp6K/r09oeaMjw9Jv4gZ/5dnnUX+iAeuWr4DLH8DijRsE2OuPhtF28oQg+KfNmobxUQpLaoQBc+Lnn1BRWIF777sXm7dfgNVbNklfuKerG3lFBXLP/nbbn6UH9LtbfgfraJ8omLR3dgg7It5sgWN0CCtWL0JF3RKpAtpb25CZmS0Ach5QzNTKi/OQlBCHGZQ+soUkoFLFpagwD6lkuzDrUanAMv3px54U7BmlWBeftwa+oEY4zmeaG5CdlYayiimxXq8aB77/HsM9XTBqo1i0fAlScnIRCmvx6quvYdeuSwTofuet96Aom2INPixduw5HDjegtaMDqWnpiDPHyQG8dv1qgUiF/FHc/b/3SE9Rp1dj+64L8O0XPwjAmz1YZsbS8ibEKORDgHpoJLUnJ4sDPXuFhIUJhpWsg2BYBjns9QofR6tAsQJ+WheGUDOrGmWTJ0nvzUKOs9+r7Be6huXnK8NBVlahCFQ64GxjG6ydbejqPAm9WYOcjEzEJaajoGQqQj67JC1NXV144Il9SlCrKMmKMhjxzdiLUdM0Q83JHss1CutEhTGQnZEqgcHnpDgiye9q6UFJKURUs0h/E7pAswBg0aJ5yMvPFVRwX8+gfKhNWzbDHMeApAQ/MXWlEQaDoTAWYvQpOpdzQkdzYWqHxfjz3MhK2aq480jjl2ksS9eY87ZMUmOljtCwZCAxQctgqcsyU1lMvHG0crMkJIqoIoGiyjCBhrJavPTy+/D5lJSaG1Lp9ym29yQ3s37gwuSJyyApMBezUVFfIH0s4MWNv7lCDgZmK+xrMbAJRUymt/TNZNnMwUUIfo9LZJaJiTNb4mUKnZjIMl6hncj4X6WSey4u4bFMlAGf5SY1rZhR8ffd57pF73901IrUtAxxUWdw4vWRNqZQyhRojdmoCDhyYMCyc6IHxWBJUQMyGKh2y/slzI9IBOnpqXDax6WBrixCv2Q4vEf8TEH2ZzlVjiHFufAJBtbFp8KrjhOn8qDXjaHRcXl+g73d2P/RJ1CptMguLcL6CzYLpIOwHp/bg+XLluBs2xlpWI9bR4X5wYD3ziuv4+jhY1i9dKnAbpZs3SzcYR+l1Ts7kJwYj+m1VZKpMahRyeXIDz9gamkl7rjrDmzftRNr+V5OBzrbzyKvIB8qrQ7/uO0vCPp8+O0fbsaxYweVXhA/g9eLovwiBNx2JKYYsWTddoGw8GdTU9Pl31CC/pU9z6KkMBvxcQbMnLsAg3byl9VwjowgOytdhBEJW+AaYiP9+Wf2oDAnWQxgFiw9DxGNWcQdejrPwBJnwqTJ5RLUGOJ/OXgQHS3NSLbosXjVcqRkZoN2pR988CE2bdok/a27/vRXFOUkQxPxYtPOS3D8WCO8gYAg9fNz80RAtW5+rVCi1FEd/nLrvdK/0uii2LRzI2pm1OHIL7/gXGe3iEayraIPE94UgCvox5YLNuLzDz9DkjlBfCRo0MQ9QMMZ9ie5wpkwiKG1YEGVYYHCzI+Iby33anxiHGrmVGNmzUwkpqSgsbFJEhO2MjxONwqKCtHf2YGBtuMYHuxEZk4OfC4vZnBKWlAG99gwjhz+BTMXL8Zl18Smn6V5KVEqlZLzRi5fmBQhtTItJKYnQKiFGojTc6qjhd/rl0jNTC2RG1RUY1m6cjFHxdsxzmKWkm3jxnUYGhnCl/v+C1VUI/6Iy1ctRn9vD8ZGx5Geno34+AQZG7Pc5IdhwAkyv6XXIM1n9XpEA4pUMjegBAR6KcSMYPlvYrJQv0JF2MvjRmdZqABDFeMMLkxFVliRWBaJGoGQMAukQi8DZlQ4esz6PvlkP0IhGjErgWzCOFjkvTnt9Ct0MUX0PBrD3SkTH/F6CPqwc9dGISOL5lnsNQRXx83q94shBRvGvGccqhAITHUNnj7sS/HAoV8AeZyJidTDVwIbQa88ZHh/mPWRxEykdkNDM6ZOny49zsGhYZF57uw6J70iKm4IVMTlEgL74OCA9Mj2f/cNli9fjt4epdTk9XMBMriPjo1L2cmZM2VkhM3gckn5GQo6hfvHtcLszWhKhMflEbK7wE1i6gsyKRdJ6yh85BYbExXi+LhV7O24hmwjI/jv+x9AozUgOTsDW3ZuF9oZuYQeuwtLlyxCe9sZaEwmOMas0v5ghv3hG2/h2NHjWDp7jmQ2yy+8QMpPT9APh8iYq1Ezr1aUcFkgUFGjuf44Koqn4K9//QvWblonPFOqnlCxYvLUCgnkD97xN5kO3/S7G1F/4pBCyDbQEtArAF4aYFfVVGBK7SIZaAz29Ssu94jCpNPihSefxtTyYiQmGjGlpg7940FouJa9PiRYTDFAN3Fzyrp69omnUZibLCT9+YtWwB8ho8aI0cEBeHwOzKyuFuoSs9NfDv6ELPnSaAAAIABJREFUs6ebkZZoxJLzl8OcyF6jFl9++RXOO28ldDo97rnj7yjISoRJG8bcFSvR2tIlVQa9JfgZmHrNXjRHMRsKq/Dgn/+N8dExhOHH+VtWYe3G9Qj7Q3jpxZdw/Q03oLOzB288vRfdnT3wRgK45sYr8e5r70EfNSKAgPiUOMbtv7YZuH98Prdkb0nxSRJDeOiJnhooSUUgi0oMbFKzU7B5+2ZYEpL/D+5Be8uMTHy3f78oGKfo3bDbxlBUNgXHDx3HhTsvRENrFzoam4Ufa0hLxgOPfqRkanlpxigpUSyRiJznA4lGFDE36s/x1AoGvDDrFVMN/udjxhS7wZxYsvHMBj+BdgFfQJrIlEihrHB+UT6++OwrDPT1i8nsklWL0XSiASfrG0WJ1jHORQ3FlTwhAUVFhcjJy5AeFksUaebrFLcdKRtjG0UAfCYKWxImQb4aS05Kdkd/hXAwi5Kfj3kkTLAMxBiDwVFFqSKfjMp5aphNCg1Imc6q8dqrHyISoUC5ko1J74zlgkgNS1SVU0hK3WBAeH8sB3kKs0enDflx6RVbBeA4wcBQ4BgeaUIza+PJrvQH9TLtYYbHoEEDlPT0jBgVioJ/SoYnWaZaLZNNviZH4xKctVp09/RBozEoskElRQI54fSJiqV9bPLn5Ii2PRu5DFC818wecznpirmR87Ow15abm4ex0VGkpKXL52tuaZPnyQ3Bz8h+WXZWqsL9Y7+ToGYVhQ+MaGg8hdMtTYLbI06Lz47fVP6AzgKfPkEyNZ+LihIuCe4umw3ffvgpAoEwsgpycdFlu0RShw7tDNAL5y3AmbYWMAcIxLwlozo93npxL06dbMTiulr4/GGs2nmRWCGy9xP2ujA2OIQFKxZhbGRI8bxQa3Hy6GGUF07GXXfdgc0XbsIaUn08bpw4Xo/KaVNlQn//HfcKHu/6/7kePb3tqK8/IQh8MSlJSMW4tR+1tZWonL1UJoM9XdTZj5esjSyNF55+GhUlhTAagNqFS6T8jKo1SDIakZoUjzGHXabE3Ni8Ny88+xzysxKFCTB7/lL4ozr4ghF0nWmFwahBbV2tjPK4L+qP1eP4oZ+Rm5YogwKV3giV2ojvv9+PefPmikfo3bf9DaX5hKd4MHvJUrS1dSMpPUWCBPfMgtnzMXN+DXIKC2Cz2rHnkT1wWe3o7evC2h1rsGbLOkT8YTz52BO47n/+HzQ6Iw588i0+eutDET9YtWWl9LzOtnahl1JUJcXo6ehWBFajakWiyz0qtL6xQRv0WhVURj0UtEAEoaAfaYkWxCeYkVucg5p5dThztlMobRPrWmh5Op0As880fI/0zFwkpmXih28PCNKitLwSp+tPQ6uLwB0GPt9/WglqVWVZUbG80qjhC/pFQog3kdQkr4f0BjaHFSMN1s3RYAj+SBiJCYkiWUwwqASWmGGJ3eYQ5xlmMSqdChs3b0Jmajpe3vsK0jJSsX7revSd68XXX3wvBGwaXHDKkZyejqHRMflANBemsge5YpPKirF+0yrJuPjwpYcT03ObKCupKuL1siQzKz02ZpccDLB0jpm4CleVvDPK2YSD0ncTx2n26YiFY2mn5lSHU1iWeF68vPd9gVzwHpAiwt4fIS78GZm6MmPj/ZBykHpmLFsV4DAhLgZVBJdcthnjTptkScyKJq6fzWGZ1LKE1mswODAiC2LCxV0RbGRWynvkFXMW0lX4udjcn4BRSAYRUyVuazuLsXEnMjKyUH/ihLgV8f1IhBblVo9X6XmwVyETTTb6OckjLSwkAfLw4cMymhfsH7OtcEQCaH5hsQQ+ZmbMylh+pqekid8ngxp7XFq9MqyRzFaanGGxfeM1EApCva05i1ZKT43lStjvRVPjaekpUuZn/76vhCaVlJaE1RvWo/7USbGGO3rkCG78zY3o6uoUB/nBc+eQkpEJfVIKPn77HUH4L5g1SzTv1l+6SwC2QVUURlUE59rbsfT85ZKpsfzk2OF0wwlMKijHXXf+L9ZuWo312y4UJRJqy02h65VKjXtvvVtcja6+4RqcaWuSsprEafYOyydXoL+3HXl5yVixfodovp3r6BSBS35uDs72PP4kppQWwmiMombeYgw7qQUYRmqcBRaTHn4OvwTmpBxIe597AbkZCXA6xrBq3VbxtqXXbGtzIzTqCOYvJDcTUtGcOHYS33zxBaZMysOGCzYiSoPtqFaC2qJFiyRLvu33d6OsMAN6VQCL16xFS2sXXB6XNPJPHDuG8rIpmLdyAUqnlGNsaBxvvfo2xrqH0XK6Eduv2Y4Vm1Yj6PHjqccZ1G6Q5Obg5z/gk3c/g9tmw5LV87Fp21aptpxOt2SPjfUNOHO6HW4nLRaTMWLvx1VXX4W3XvkQqqgPLrZx6MrFiblOjYLsFCmtswpycN761bLWeNDzm/3czq4uzJg+HaM9PejvPImBERuefXEvnn/6OXz7zddi0Tky4sHSpXPgcAbx+MsfKEFt5qS0KAOLyRIn+BK3i1ABPQx6kziamw2UzFbkRLhgKadD/Sui0ymCyLKKbIH/A+5RhUNRktUZ9fD43MhKS5fy6bzzV8CYYIZt1I7/vPupWIHROkysyC7ajoiOKgK9GB8bh2PcCsf4GIJeF27/49WxQYAiTKfgoRRZGwHjCm+Um1sZEFCiiKeBU3Txo1I2KJNThWtHhDrNYtmnYoBSiPQKmp4YLPb6eGNfffk/CIYUUCKbeHwdl9MlY2eZYNJwg70xLaklvC52Czhw8Ep/ShsJ4qprFMweM8OJCSyDB0nZNEuhWzoxaXR2IpmfhGhOg7RGAhG9ONN6GpY4o9CmlCGJAg2ZCOzMuJhtsQ9GmtLQ8Dgcdqc0+tk/YSClcS/LUE66KLNNwnZyAns6Chj4v199gTVrOAGMySLpdDIsSEqIh9PtUaaeKo1QXwik5VdqarIMMRLjE6X9IONiahyGKSXFw0SHMA9JYZ7EGqCUb49oETGlyBQ26HNj/7c/YHBkSMje/nEHwhGViAsUlpWiurYGPx7YLwYkf/7zXdKXvPaSnZg3q0YQ5TuvuR6vv/wafvjhIOZUVcEfVWHzlZdLUKPIZ15aCg4d/BHnrT9fMjU+H4POgFP1x1BRUonb/nQL1m86H2u3bcPoqA2nW5pFZsdgNOPOm/8k5ed1v7kBbc2NSs/WqFQGPCwDfgdWnT8fJRV14mpGBRPJ1CgMYNbj2ceeRM3UyVCpfaiuWwCrRy3a/jnJKTjT2oQp1CyTTa4oSL/03IsoyElGMODBwuWrJVMjJey9d99GaVEuzlu1AhG2HfR6kdH68fvvJChsvGAjtGS7RNRCqqeJMPfCPXfch6LsFERDLuRMKsPJEy2Yt2AunA67rFeVzoC8KYWomDZVNMs+/OATBEa9OHLoZ2y6bBPO37IRXpsLe194EVdfvxuhSAj1P5/Em6++B8fgCGbNnYaLr7kUcZSgUpvRcroJkyaVImQP4g833YLs7AJ09rTh0it24eUX3oNWFYCfGFN6FJBjrAVKSzOQEp8AY4IFdQvnIT5WdXBPK5xttQhLfv/F1+hrb8b8pUvh9HnQePwEigoKcaz+KPTmTMnU1q/ahGv/dI8S1KrLMqPMMBi0PH4vfN4g9AYFShEKaGDWh2l7Lr0NCtCZCBrSEHfEMihKAVnJAtx2h0xJnW4f4s0mBdukUWHy5DIU5ubj2JEjMJh0SMvOFJVYsyEBLhdR+LS7MuOS3Veho29QTqgw6YMRkm5NcNuHUJFllEXFko6TFJYXnDRKQ14yM8gUT5QpfD7JMNmENxi10tiGRqF8MdPgv/F5iApnBqGHTq1XbO/UyoRTcFH8t1Hglb3vwetV+nFGku1jTuPi18DshCa3JNyTueBVqFWkkjAwMbMlpIOZGhnZLFOZ5XBTkO6UaI6P+alSxyoqZrrUa6aDEzOy1LQUpCanIiISMAr1hMGBn5nNfGalRP9PBHZFG74NJlO8wDfElBZRHD9+HHVzZqO1pQUVk8rRPdAnYo30r6TOV3NzM2ZMq5T7yAOKk7wjhw8LA4EAZ56s/PxOt1c2CzmmnIAuWDAPkTAhP4mCMyIM5IdvvhchAmZ6xUWTEAQ5uuTeKoR6Vu/ekBo/Hm7Cuk2bYNJp8O8H/oW2jnYsWLAAXS1n4PcFkZSUAFO8Bdt2bscrzz+PiCqMhx57VILnW3seE42tjt5BJOYV4Ux7F07Vn0LtjOkIajTYetnlyuGiIq85D0cP/YIFyxdicKBPpLwJHG1vOY0pJVPxx9//Fhs2rcGa7dswPu7A6aYmTJ82VRyh/v6/9wjHdNeVlyISCIhaic3pwNKlSwT31tPZhiVLalFRPV9MtRnUiAtkKUpM4VOPKNNPrTqIuYuWYdxHo22VBFovhQuMyp5TtNnM2PPUMyjITka8xYjKmbMRVBnEq/Sf9/0NK5cuxKbNG+S1ufbaWtrxxssvY96sGbhg+yY4aLpjtKC+/qSowHCN3HHrXySoJZjVQqh/952PML1qOgryc/H1vi9x5EQD/vqvezG1eprQ8d56/R14hj04/NNP2HrVFqzbugluuxfPEvv2u/8RU+fjh05izObB68+9iNyCDFxz87VIy8+ENqRHQ9NJkaWKOiO46brfIyUxDT39Hbjyhqvx7mufwu+lbl5UghoPC3/Ag+pZk5BgjkNcYgLmLVmMSZPLRMqK7Y3ZtbWSzRI7aR8aw+Hvv8PwmBXJWcnYsm4d9u55UZIwuyuKxIwk/PWOv2Ppph1KUCvOTYgyw6FUSCjkExng+ATi1QLweaIwm/QIckLHwDXuQFIKqULU2NdLUKOjOkGcPKlF3SKqFs17Etj5xf5QZnoGRoaHBAbA16KcCMF74rIeiCA5Iw07rrgSbWfPETwhBHBptINl4BDmV+bLdJIgwXDULzQpDgjEV8BoEbwZMyf20LgBX3vmNYx7ffC4xyRbnFE1E6WTp4iMMNuUlkRmaZzMKKRrTlMnFAzIV+sZ6EduYRE+++BrznCEmylpXixj8wf9oFsIxfby8nNipRfdkZTBBAMrv3zOUSxeNguFxaXSzJQAHOO8iiMU8Kt4ITFkHGdPTDUVxVcu+qDAL6giS3aA9OGogMBSV+AjCrbHZmd56kZr61mUTZ4sjVgx91CrlL6amTpwVilvRcEjJ0emn3y/CeUQBlwyC0pLKTujhc0+JuVpWCA2DL6xaZ1ajSXLlqGpuUGm2hNyTxwYiKAh4SciqhpG/0Avvvrv1zLYWLN6PfT6JPzxD3+GMS5RqF6kabEkml1Xh7aWVkG2p2emwYeQ0Gi6GpsRUkdw571/Eamk1575F8519kkjfdTtQ96kUvzy5Q+YXVsNq8eFXdfcKEMCDoNKc/Lx1VefY+PWDTjXd05Rbw4E0d1+FmXsqd3+J6xZuxKbdl0Cm8uBhqMnMKNyGqIaDf5y+91wO53YdtE2jFF1JRwWU9/MrEzU1c1GZ0sDEhO1uPiG38Dh8mKwb1DuJU1k2FN75cXnMbm4EAj7MXvpEji8OgQiQHZqMtoam1AxrVz60JSp58+98NRzyMugkABQXTcX3rARJIn94957MHf2LFx2xa5fJ/xtbWfw9uvvYFp5Pnbs2AIvpe31cWg62YyislIZ+N1xy92YXJwDvSqIFevWSaZGuAan4AnxSUJfq55TjfKaaRgbsWPfB5/CZQ/gwNdf48KrNuH8TWvh9kbw2IOP4o+33SytkDPNZ9DWehbvvPgm4lNNuPFPN6JieiXCHgqLnkX59BKEbBH84YbbhB/a2dOOXdddjs8/+hpBr09gY5zehtnDN+pQUVkAPROBpDgsXL5IeLfsxZnoOucNIDEtGR/85wPoIioMdJ7D6Og4LrnyQnzzxedIz8xD8+lWFOVkYdn6zXjuuRew/3Csp5aVbIhyWsLpH1ciywa1iuqZeqgiOkWvXOlOweumLFG8jO/ZDqLkB2UVfK4gLOY4sSVjdsa+FEnB7JWJ/tiYDXmURPH54Pa7pVSiDVkoqoHLGUR6Th6uuOF61DecBimfHDJII56GMAErpuUlyeib/QwNDWI1eskipPErSgdRaeJLRmU04uEHnoLNG0KiRTEIIX/V66crFDNPPQIBDyyWBGy5cJ0gyRMsCVJiKXARNSxE2at0ePu19zA2Mi5EfofdIdNePgwh5hMrJ8WmAvgV0n2A6iJBmOLipN8U9jlEhomGyyKSp1YrMBKnEyE/Byo08FD6gOxX8gBgEOE9P9fbJzJHLPNYKrOvJqDgcFgCG+8psx9nzISDvprd3X0SoLuFHpUtEBBOZfkzSv+RMlAmKS35GlzgDEj0J6ASw0TWx1vf2tqCqdMoTkkGh8I35SoQKWmDQUrmCR7wBA1uQo6G5QWxV4RnsITgEIGv7fY4oFab8OnH34vCLV+a2S9168dGRiULoZM82xyW1ERcfd21mFZRgYamUzAkxGHm1Kl4+L670N3VL+bSQY0WlpQUtB5rxqL5c+AMB7D5st0CT+K1leYV4ocvP8PqtasxbB0Wk2GVXovWxkZMyi3HXXfchuXLF2PbVZdj3KkEtaqqKqj1etx9yx2ip7bj0p1wed0KdIl9sEgYBpUOQfcY1q5dgtKZdRgdd2Cof0iqAlK+WDLtfW4PKkoKEPS5MHf5Mji8epGUz0lPwdGDP2H2/DqZ4JLqxWfw9MNPoqKUKsQhzJo7H4FoHMJqNf79z/swY3olLt61Q+4hk4uOsx145833JKhdcMEGEHAUCKlwtr1LHNDJ8Ljj1ruRkWRGZqoFNfPmYc+zL8sBvHHjBgwMKNXA9OpKTJ9bC+uQDZ/85yNEgzp89fHH2H7VJqzauAZOdwiPPPAw/nj776DT6NDd0YvTzW149amXYE7U4rrfX4/K6hnQqww43dSKmnnT4B0N4I833CYCDmc7WnHRFTvx8Udfgqa8VOYlDcrnJKg6itnzpsl6ikuKQ3FFqWj+rVu/QWTDyayhfBeBBfbhcQx0nMN33+9HSkY88rIy0NZ+TrTv5lZX460PPxfRhr899Exs+pmZHGXgychMgd1hg8cXQHpqvPTJAmT7i3qFAf2DwzDExyMapKIGFzbxY0EkJ1ngsvslpUxJsQg7lyN1ksOJY6M0DTMBZgeccpothEDwYtWCx3I6w0hJz8HO3Veiua1DnKVERTwmyeKy9aEiLwEWc4IiG60NC7iPQYBQCAY29teI4meZww3xj/uehjEhRXo6DGSr168TmkdzUwsG+voQdTnkxLj0qm3Iy8+SJjX7YKL2qjeieHIluvqH0dnWhZ9/OAitySAeiomWeOHJcRNTBoY9KW5kwkImGvYk48oREIzKOP2C7edjxMoJpKI7pnBRxS9cgpKIHQrJ3SsLjQucAVbMgkNhOBxM28k31UrQU/iyKiQnp8p10GKQvzKoktDO/qg/GMTw8BCKi0tEQYOAUbq0Z2fnydST2RqxZ1OnVoogIKeaE7xNbprGxgZxiOLgZHzM/mt2yE2dYIkXjFhaRgYsZqNor01wTGtmVstn4X1UVFVY7jOLUMRA9RTODKhw398fE44ngdfsZ9InlNNvntBpNN0dGcWR40fhl/E7N70ennAQVVMqYB8dFAfzEbtT/AropnTq0AkZKGktZmy76jqBHBEzWV5Ugl9++BbLli/F4FC/lPfM8Ad6ulFROAU33XA9zl+7EtuuuBx2twsnjp3A1MqpUBt0uPeOe+Act2Hl+Stw+lSD0l5gRjlnLvIKCtF66hjWb1iGwqkz4fIGJFPjZ+f0k4cRyfIzKiYh4HFKpuYKmqTVkpuRhiMHD6KqpkrcoYhVm8jUppTmw+Uaw9xFSxBWJ8ATDOLNV19GWnICrr5u96891d6eXrz4/EuYOaUEmzevhicchTEuCV0d3QKnofrGXbffg5LcTOg1ASw9fxVONbbD43XLgTmlohKnm5sxb1EdKmZVwef047MPP8P4qBv7v/wSF+3erGRqngge/dcj+MOffie9vN6ufjQ1tuDN515HVO3FVTftRt1CGkGr0H6mHXULquAc9OBPN94hBjPd3e3YumsbPvnwS9nywlpSq8U4hxp5tXMq5Z7p442oWzBbgpnd4RRmg8vmwPDYKBYvWQyjWo/eM5145+13EJdsRrzx/zP1HuBRnWfa8D29V2nUUUGiimJ6xxgMuIAB17hASBzHjp1NnHU2+ZLNxmmbbJyse8OOu3HFHVfc6L0jJKGGujTSzGh6n/mv+zmS959cXDhC0sw5532f9yl3MaC7x4tps2bg6ivWYv/h0zh69Ci+PXJWCWoGrSrvdjthsZjEdZzgOoMGgm4Pj0Shpvx2Li+YIaPDJVwxwjlMeg0cNjPUqgzi0bzAP0zGLLQcLLB0ShJMq6DZq6srRTVC2cAKsC5BDJrZglRSg5LSaqzZuAHtXT2CGRNJI1Ue2rwaiagXzcd2w6A1YvWaNbA6DULT4EYWBVeGh1EgLbFyTHEffuQFaE0uYQcQ7nHj1tswTLKuwSRlpImZRyoBhy0Ph0UtU0EGEypECIbMUgBvMIKWcxdw/PBhoadQQJGSN5zsMgsSZz4OIYhzy9P8hbrf3MB6YU+QbWDS5bCFkA6dAZms4ikwZrwiv294eJSj6ZSG+pj+vSjPioy1RqAdBGeyTzPGSOD1cqgwBmlhoGKSyesbGgqIYQfLx4GBQem7sQdGGenGxmbpuXAgQp21sR4js0USvhlMGVg5lGD/iih64XpKmZuRrJfP1jc0JHANAlu5SEVcNJUShgDVSfg19ur6+/sEWjK1fqr0DenjqYEFjz/6PPq8PgnWzKoYuATWInQbozJ4IkyEMk/sKWZzUgGoWU4TKM6Lpd+rlOIZDHQPopT+ntOm4spNN6LfOyig5SkTJuL4qSOYO3+2fI1ygTxMulsvYNrE6fjZT36CtVevxbWbbxXP1rOnzqJ+Wj30JhN+/8vfysYimTxPEdJcTp5XS1sbnIUeFLnMKCqy4O5f/w7e4QB8g15xoZegZjTiuW3bMKt+EgJDA1i8aqUENWZqHqcNB/bsxbJLl1DiRvG/IE7tkacwuW4cEvEgFixdhrzWId64Rw/sQ9fFDvz03+6S58XvpeLI0089i9n1tVi79jIFS2qwYsQfkgEM2z+/+39/RM24Eph0GcyYw+uPyOFPM6P4qNTY5Km14s8Q8I7gow8+xog3igPffIPNd92AVVeuRiiWwiMPPIR///V9kvEz+J04fhZPPPAYbA41NtyyCVdt2oBMXCVti9kL6yVT+9kd98Flt6O7qw03334rPtn5lSQiRB7wOdPikLOjhQunib6h1qzF3MXzUeoqEIqdBDqtXtodgZEA+jv7sPeLbzFj5nQ0tZ5Hgc2BTFaDlosXMHvubBSVVGFoYAjPvvaOEtScVlNecE46DRxOq9i8qXMZFLjcGBnyQ0/yKctAygKn0rCY7KIXxeMyT6gAI2BewbTZbXRJIlyAwrcZIbIrQFmlfGEWw6+xv8OhhGR+OQoNluD6zVvQ3EYRwFFPCDpWs0kd8aKq0IB33/4QFZWVIttC2N6YQgXT2FiEOl9GYTrw65ROVhnsyJFbpzXiRz+7C96hgEzWBCOjVjw/XcYUaktdIqukaK0rapzOogoEYymcPn4Wp48dl8/E4BUaGZH+FPsyrsJChKMRwWUx+FRVjoPFahGJZC484qGIEdp47eUCoqSTkQjhATKJ5MYd47LKvRl1tOZ/i1OSQS/S6ty0DMT8e0yFhAGd3DiWqkrQ4XWpcPrMOTgcBWKUzB6pTGEN7H2qpSdXWloupS/fd6wM5Weh8CA9LbmYeCgwWFIfjSYZ/N7u7k7lfdQqCezjystlIOJ2KiX7WHDkIhCw9KiAI59zJpvBoNerBK9cHnZbER785zZGf/GqLHQVyKCGNBmyKViOMYgJppCDHA6HeAiJ7hiHDSTLk3qjQU6rFtBnTWUtMrkkeoe8mDNvsSj9FhcVYdaMGbjQ2YoZs6ajv68XwZGoTO2H+3swuWYy7vrxnbjy6iuwccvNQqI+dfIMZl0yQ0j1f/iP/0Q0FMLV16wjSlFoasJZFpd3LcL+fqy4bB4WrbwSQ/4RoRhxasrDiNns89uexsz6SQj5vFi08jJE02Yks3l4Chw4tHc/5s6bJcBTSnrzvj/+z0cxY2otkokQFi5dirzOJUEt6PPiy88+x0/u+bFUSGTQkCXy9JPPYs60OqxctQRZLWl4VC9Wnq3L4ZCgRn/REpcB85csRmt7P44eOypTzAWLFslwx11ox9xlC2VQ8P57OxEaimHfl1/hhu+vw/obNkpQe/bxbbjznjsFdpQMJbF//3E88feHUeAx4eob1+OqazdCndGh8Xwj5i2diWQgg5/96D6Rtmq/eAHX33o9vti1R/ZyIkTPWKrH9EnVduny2XJosfy8ZN4sBAa8orLMA2TC+DoYLSZZczaDBQe/PiCiG4FwAFFfEB0Xe+AudqF6wngRyjxx9ATuf+ARJag5LOa8UGSMWrE8S6TiYgLBSWAimoTOTPUNymuwVGLmYxa4AvtIiTiVbPNidJphKZhJwu40Qi8mxLS40goqWVDwakVhgpiWS2bMwMWeDskCtVqaPThw3a1b0NR2UXBfRqNu9GTOQ5+PoMKpw+5v9sPpcmP2wmnQURNTTc0uapppZNTFspMTWfbtntn2GlLQCzqfSu13/+rnaGnvIopX+jZpTQ6aTBpF5ixcOkZgEvHDkq2x/FTp6DlqxueffYmgjyRfxRO0ubVFghWxReOqKnHy7FkJRuwh0kOBpemkulpYTSah9yAdxYpVc6VcoRLwWE9ErAYTaVmAvCeiDKpRCf5MShi+NGrpu3GAwEyNvT++mE0prAglePD9RcIGKrR3dMLvD8FTXIzh4SHU1tZJ+cnfSx6ux1MsWRuliziJJTuAwYSln0gN9fYKj5QZ1rhxFXJNzAKrqiolc+snKLe0TDCE0lNT5QXbxvvGz5FMxL5TNhW8Ps7mAAAgAElEQVTYSW7UpHpUYECZ4hrx5us7EUuRuxoi/kPI1Fwr3GiBWAQ2k5KVMtBEwpSI1yCnVhzDxJ2IjA16vGay0KppxM3lnhFvBrY+Cj2FKCkpht/vE7oW8ZFi9pNT49rv3YSOixcwsXoStmzZgnXrrsSWu+5A38AATp0+izmzZkkw/c9f/ArJaByXrb5MUP7tHe0C55k7Zy7cBcXo7bqAFSvmYdaiFRjw+eAb8o0+N16HFc8/8zTmzpwGb18Xlq9Zg2jGLJmay24W8PmMmfXIqRShBqqKPPrAw5g/ayqCwSEsWr4cKr0TiVEf3ZdfeB4/uftO6UNR9opB7dGHH8fcGZOwZMkcaMxWWKkoHIrKmidc579++ycJagVWNeYvoY9rt/RHY4kYguGA4AFnz5+OhZctRygQwSsvvYaIL4Fj+/bjxq3rcOWmDRJg3tr+Jm7dcgvUep1kagf3n8BDf/4nHC4d1n9vPa65/jpocjoReFzIIBXI4Jd3/0aCWmtrEzbdvAGffrFb9kg2lhQp+ObmFmHMLFxQjxyB8ToV5syfjfKSUsGqcX2zR9k70AsawUQCYTQeb8TEKRPR0NiAyuJytLd3IqfOYPKcabj7x/+Gd3bswD8ee04Jama9Li/9IB1PDMIGiDVKCyxCT6stdQ5qXQYOuw3xcAyJ9NiJRYJ7WriQRoNC+wkHIygrdSsLPJWAjaoXGZWknaLEodYgFVccZopKC2B12iVlT6SAzT+6B80MPHxR3odSPTkVbLoUxrm1+Hjnl/AUl2Dx8tngWIjBkSUGNzuBwjzGiHfjBdA4NqcxiZqtWqvHnf/vXrR39QqWRykZVdBm0ii2AR6rTko1EeyTIEFD5xyC0QTefesjpFJU3zCisqoGB44dkX4OOW1//etfcKGjHaFoDH6fX0Qku9pbEfH5UebxyImUivrxoztvFiNgquMyU+MDE2J+TiXUJRF+lBKOk6mEQDFEEFOnRSTIxjozYJsMRviz/B7+4fcwKEYiSvZX6CmSkb7bXSSDAiK8u7rISigUuMX48dUYHiaJvUiyPE5a+fvGyngGOwY0ZViibB4OHhgcGPCCwYBg3BjcqeVPnBXZJ8xcGQypE0dXLzH9tVrFAclhd8vGEDkpZm+impzHJzv3oM87JC5GzK4J5qWWFzNh9gO5RriG6KcpBH7Ch4x6MYTu7e1RZKRkGM3PqYbDWYgcaOAcleGUsBeMerGnE7PcFFkQEQz0DCJFfX6LHhWllUK2n14/RbKNeCqBpqYWUZjh9PD3//4b4d4uXb4Yw8P9UrnQSKSttQ1GiwueAgvqp1Vj650/R59vWIKagKC5trR6vPLCC5g5ZQK8/d1Yvno1krBLkHI7rIKq12ipOqNkuTxIOf2cOaUWPl8/Fl26DBpDAZI5oLyoCA/+45/4+S9+KgcfMzXe81deeh1VpU4sWsSgZoHDXYxgOAaHzQadSoU/3v83FBa6YNNlcenll+JiR7+IErCPl0jHRIB0xeXLMHfFUglq2196Az1t/Wg714Abt67H2o3rxf/14/c+wvprN4hpcjKSwoF9x/Hofz8Eq1OL9Tetw9WbNkAPPY4eO45L1yxBJgyZfhLqc6GpARtv3oA9+47KvQkHgqitrsHJoyeFcrlg6UzFR9ikw8yZ0wSgXTdxkkiIGfQKyJ4qH0wsXn76ZRQVF8Mf8qOsoAidF7sxtX4yCutK8dO7foY//el+vPTax6M9NbUqT2E4KtQSHmC1saFtQjRCwUWFZqS3qlBXU4WBjl6oDDpBJqdTWepDinwx+2p0AB/oHYbDoUw8yUKgXrpFY0AkFJEHHY0RzZ+Vmp8cM5uLLs56qOhrcPtPcKG9W8pAmcRq1TLuNakTKHOq8PabH0JvNGPT9Vcgl1Xhte1vYNOmjXAX2KHJaRSsGYBQJIIXX9iBRFYrwZkb477f/QrNrZ3Sd1LICFnooUKRUwW7gdIqYVlY0sDnNJWTSp0RH7z/BTJpBchpttkRo3pnIiVMit/+56+x7/Ah6QFK5qDSSga7f9cu6HJ5gbDYTRps3rpJnOY5aZSy00AAJ7Ftamzfrkja0LyCPpo1NbWK43o6Jc11qj2k0wlEwiGBFTBTVQJvUhQ3iFVjM56/kyocrW0dUKsNEigYMIibamsjRKMWPT1d3/XkmF3xPtPLkZueQY6BhcGVPTXS0/jzNptTSlxl2FAoahwssyhbxEzNwR7bKBdVpqNqIsItUlr3dHWDOn0M2hQWZQnK8r6ychIefeR5FHiKpRQ02Sxo62jHxY4OwSFy9K9TK/jCNIG8hNMw0Il2HifLBCIXgcwVi8UKk0mPvn6v9Cxp/RePReR+kGhfUlqMYDyqaPGrNdKXZW9naKgPWpVeQL00eQ6TpF47XhDqJI5X1lbjlW0vIOwPYPrsGXAWOURUgb+XDfNYMIFYxI85cyZj402b0eX1Ytir+CaI2INaizdefRWz6yejp7MNy9eukfKTFC8nedFWG2Jx2kMqoqcmsxXPPPY0Fs7mxu7CnIULoLcUIZVXo8jtwoP/+Ad+cd/PpeXDwyYYDOHN13eg2G3CooWzRHanpLxaMjWuGYvBgN//15/hdjngNqux5uq1eP+dnSgtq0RHz0Vkc0lMm3IJyqpLMO+ypYiEYnj68X9huMeP7uYWXLvlKqzdsE4O+K8//1J+nplaOpbB7q8P4qn/fRKeIgtWbVglrIKOxnaBFC1etRD5uAb/fuev5TA8f/Ik1my8HAcOnxJTlXAwjNkzZmL3l7tFTmrpZXMFgEzPj/r6yVJRXGhvHxVVTcoaGFdVztuED9/cKWKnnhIPyouKBWAeHhmBqdyN+omTBcv4y1//TQlqLrMun8pwGkmUegZ2mxXEYXGxp5MUM8zCajeI2kBUCKuKBLHZYsZIwC/AXLNeJ5E3OBIW3A0nd8SVFRfZEAkEFQHFBDFhJJJrJYBymXKa5LA5Ec+osPmOu9He2Q2NSieikCLEqFbBrEnArsvhjdfflwzl+hs2YXBoGCeOHUN9/STMXXiJlCfZjGIfpjUa8Ny2txCjGxZRb3ozfv7b+9DQ0C6O8Ow9MVhCk0FFgQ6GXFI+x5i0kdCqchlksiq88sr7SCV5ogIV1bUIZdnbEut4/Pzeu/HN3m8liNAdXrwV1Coc/WY3oqERmeRpVUncfsdN0iciCZrlFksiqo+YLXZ8+MGXMukll47lsC8aRTadQ4nHI1mpy2bF1KnVCMVCMOmMsDoKFK6ohoFNwf3w4DEbzALk7OsbxIA3iOLSItG2Ikshlc8iHo0JxIIZCJvdxAuShcDsipLdLEf5ey52XRSkNgGqBF+TZSL9vVEKHOEj5JNaTWbYHWY4bEpPjcWf9Nakd6pg8URBhMbXeQ4wKHtuEDxfJJTCtme2i4YcSyEGZSo70NCE6iqkr1GZhbAF0cdjLy5LiSsGDIVWxuDINgDfi2rN/N004GEA5rCB5TSnfGfOnBYCN4HT/J7Kqir5PnEyExMgPgfi/fLovNglYgz8em9Pt6IMw9LQqMO0GfXCOODPlleViTrs8NAgrtm4FhMnT8GgLyzNe0IpRGzTbsMr/3oRs6dPQ0drA1ZcdRXSaiuSKQ0K3XaZovv8A5KtMfOnSc8zjz4pkuW9/e1SLhrt5UjnVXA7bfjbX/8b/+83vxRPT1YVsXAC27e/iTKPHVMm1SCj0WDClKnSM2TZTgPx+3/3ZzisZhQ5Dbh83dXY8/U+ROJJVI2nY3oOzY1tmL9oFhZetlR60o89/hz8fUPoa+nEdbddhVUbr5ZMtelcC6bPmS7ZVD4OvPLK29j14Wcizrho7WLc9v3N+OTdD1FcUY7FyxcjnsjjTz/9PazFhWg6eAKrrluOY0ebkdOpkYzEccnUGdi961uYTWosvGyuDCcNRgvKyj2oqBg3CoRX+LAUz2ArJJvKYMWylTh48DS+2fcFdry7Axda27DztQ+we/8+2G0m2Apt2PH+12ODAkOegnuCJeKEiZmXng43ihw3KR+M7HaLCTaDCV0EGfKEZjYlEy1uHoM0bOOJFEIE4HLEbDKguMAmph5MtzOJDMx66o6pZQKj0tAJ2oRUkg5WJtx+z70419Qq4M1wPCaUk1gwiOoyG84c2oPzDW1Kz4tQEq0aRS4P3AVWLF+5SAyY2cgnr5Eo5CcffQUZ4sgosa0z4T/+8BucO9cmqrXEbumgQTqfQIVbA7eJIFytYLckqxCqRl76h1TpyGWpz6aByVGAsCjsagkPxi/u+zcJapk05ZHY41HkwU/s2SeTVTV7fOkIlq+YDZvTAZvZJhnoGH+VpfATT76MkSCNebNYumgOzrZ1oMBZIDANYgJ1uRzu+/cfI5GOyoSVFnCdPX0oLWZ2Z1BMl8WC0CzlKB3odXoLhgNU43CivbVDSjD/sE/s6s43N4njtgLBUEpNGsoowwBSqsok2/AODKByXCX8QQULx2ChaMkTKGqRIFNbVyXUJmblLBH4OVx2NwwiAc+MNillu5D+RxVjKSKqUhnx9FMvwx8IiYIDQbmKCooyLFHUT5RTmqUyZZnYWyyrKMORY0elPJepvUiFq2A2KSBkERtgK1Kllu8h/IXMBkoJ8XeRu0t2hT8UkgHS9BnTJSims8wUDDBoKCUdFkXe0ooyUT7pHxgQn0+Hw4rqyjpxFdt3cI/oCBYVF+CaDWvFaGZ4JCI9WTLFeA02uxWvPvcSLpk2Dd1dF7B8zVqk1WYk0xppyVSOG4e+/g4ZHtGjkxzpl7e9hOWL5qG1/TzmL1oAg7kYnBV7Ch144H/+jv/45b3QUEBVo3Cyn3vuZVSUuFBbVQqt1Yop02cgHFJobuxN/uUPfxNZcWZzhHRcaGiHSqdDLBkTXrLRYIGzwIwVV62WSurvDzwOf78XIz3DMihYvJYDORU6WntRO6kGFocJ2VAW9//xf9B4ogE2kwpL1i3HD2+/HR+8/hY8FWXSfwyEkvjvn/0RBZXlOPnVAVxxy0oc2ncOersZId8IVi5dgQ92fACDLocFDGoCwLajtKxQgSalUuLoxcEfe7oq+piq1MimmNh8iMqaUlx7wyYcOnoChUYX3vvwI+jUeUSyMTQ094721EzaPDMdocDkCLkgPYO6aQm4bC7kdVmJ0jTmteio5GGAbyQgKrhc7CzjRnx+ONnfyuQQTMagM1B0MgazQQ2bXRkiaFU6sR4jLYK+myxT6EpFXJre5sANm3+Alo5uybg4WWNZmwiGUVfpxMGvPkVf7zAs5CJGQgiEwuIS/R/3/QyZbFRRVI3HReONIoL/evpNxLjGmbnpjPjNX+7HsWPnZIIj5zyhJkii3KWFRUUIrUKNGmvSj/FEX3/9Y+RzWin/KmomICKbRicYmx/d8X0cOHIIyUQORiMPBJ1stMNUJfUOosDB6WsUN9+6XjiDJLArShiKfE1gJIy3dnwufRCO2r+/9TaEibfTmmRyR2OSw99+iw1XL4dvuE8s/uiY7ihwI0Qnd71SxjKzZNY1OOgVdsVIMAan24Wu7k7UVI9HN/mfpWVooV1ebZ0IDTALJ1OBvRmS3xnQWRozcMr3V1RIIGJg4NcZZNgPZA+TpRXJ24uXzJcMkIsvkYyhuqYGDafO4XxDg2RmlAQvKiuX4QJLan6fCJvk9XjjrY8xccJknDp1Em1t7SIUwEEKAxp7djI9JgaP4gN5mukqfUcyRqZOqReZprFDiHzWsbKP10VJamVDKEFOBEnVigYducDjq6tlksvDm+Vvc3Mj+gb6JZNlhkgxz5LKCukJcZLLjJjjfPKE+T4cPPR39Yr+3W2brxdZ8SG/HxUVlVI2sY1htpjwzutvY/bM6bjQ0oBLV69FRmVEIq0Sw+ziohJ4h3plyMY2MP0lXn72RaxYugiNzackGButRaxlUFpcjD/dfz9+86v7JENnMsEWyPMvvIpSj0P+OEtKMKl+GuKxpGS+NBv+43/9BXqNCuOK7Vh59ZXY8eaHOHn6DKbV12PypIkCRi+t8ODSKy+XHuYD/3gUQz1DGOrow01bN2DZutXQqdTo7/HBU+KG1WmFOqHCf//tQfS0dCER8WHRVUuwdetWvPj0vzBz/hwsXroA4VgWf/33v8LiKUTD3qNYcd1iHDvUBL3NhFQkjok1E3Bw9wFotVksWTlfPEP1Bgs8RQ5Mr58mgwHCi4ifLCwsFt4zE6GLHZ240NAJR4FVREcJzolHYgIJ6evuhcVpxp5DZ5SgZjQRDcYRv1GkhajkKniqSBJ6GKAy5UQlk6lsPknzWhMiiTgi0ZiM4+ljwGkgXZo5NWL/KZtXCxiUFCuTWSdprNVsk03A0o1FMn0HGcCo2ZXT6rD5xz/B8dPnZHBgs7PXZoAun4fdnMd7r72AqppJCMdiIhtNbXeWs0UeJ+68Y6tkbwTa8v2jfODPvolImppmLB11uPc/fykWYiw/Rf6bvNR8ErUlFliZlVK9QaTFM3LK02iCUIKPPvgGuTxBxlnYC4sRFXycHupsFnfcuRUHjx5BIpGBzapkDSyLTuzZAz1NUdIZ6bv84IfXIxyLo7O9TaaPLI1EU0qlwlPb3oQ/TBNa4Bf3/QyDkYhMcgVCotKgp7kZa5bPRDoRFh4n2wTMvC62XxBBP3ob8HAg8DhNoG6QDfG4SORQ1TcSiUpznyUnS0V+DzmoLJNZLnH6KZmFjSyRlOiJcQDADIr9Jkpocy3wnjAwMdCQ1M5mL4n/dHYXuE4urUwl6VaRp/9oQLKvAodT3pf/f8+ePUKsv+LKjfjdb/8qEkNUkyguLpHSmVk4A1QsHJZDkweMlKzCSTV9NymWclVWbl4mwwwipHzVT58mWTaZLbt27ZKpLTO0MRYGA5tQ1JKKnDo/txI4Y8JZdjldKCkuRu3EOrR2dIghTTIVx+SpU1E3YTx8Xp88M65N8a9MxXH5mqVSqQwO9cNkskq1w+yPfp1F7kJQp9Af8GLi1GkoKK5AY2s7xnHiPDSMklKPwv1V8TBlEHwTC+fOxpnz5OrOg9FSgkQuL62BJx5+BPfc/WNo1Vkpw+lmteOd92ExQOR7CisqMHHyVAl2PIDcbhf+5y8PIp2IiVLH/OVLcf58u2jV7fl2N+qqq1BePQ6FxQ4sWb0CsWgMf/rDA/AP+BHq9+PGLdfgsvVrZEV7+0fgKrSjoLgACX8UDz78NLydAxge6MLiq5di85Yt4u7kT0SweuWlGIkk8Od7/wZ3eRnO7D2CRVfOxqnjrXB4XPAPeDFnxmx8uvMzWExqLL98sfSHmXhAlcbcObOUOaGi6SrQGZ1WhWAgIKK16QQQjkXgHR5CV0cPSstKcKapCdqsCgVFbnx94ISyNExmbZ6MAVJI5CTQ8XRKIZvIwqyzII0k0nkFbGs3mRSzYZHGpjIHIR4auJ0umXaS3a7TGgWMyODEktBiMwj+iFGVEyQalrByDY0EYNQpGYzBbIDe5kRZVQ06u3vElal+6jSYdSY0nDmM1qYG6PQ0egD0Rr1on7MXYTHo8F+//SUCAZLZ0xj2DaNyfC2eeORFxKV8zsgp8Mvf/xqNje1g94flJ9NqBrUyB0nnTNn1soGUTEorQY1Qkzff+Fi09vm/wrJKREfvNqdLm7d8D0dOHBf5JIOeG0Qrm2Xvp59juL9XsErqfBJbf3i9mJYwu+MG5MRORhW5DLb96234IzEJ0r/9zS/RNjgoi5zlLzW9mo4fx4bVC5CKjkh2SkMVUquEqsU2Aft/o2KZtDk8ePAo7MyuxXOVjXVF50xYCOSiJpNynRxiULdqzA6NAYTgydKiYulBkeNYN3GCZE7iITphggQ3BorCQo/0ygh2ZZrB4KAXc2iOX2h3qEyY+TvpdE7M2ZiYwEgoCIPRgccefR6hUFTWDEUAmCkLuFerl0Z42bgKyWajcSUT5MnNAQazIoqKKvp4PIjpe6oYBokMFCl5voD8LIcj/DNp4gSFQdHWKh6ozNh438bkm3gokB88Bmwmjo9TOEpZUxewrKJc+n0TxtP4+Qy+3b1b0PITJ9Vi8+ZrpSJRawjnIfROGRIwq2P52tLSLFATp6tQyOk6E8HqCu6qtKJEkaxWKdLn77y9A3MumYGW1kbUz7oEOlMhUmqNwBx2fvABrr5ytTB4VFoGVOCtN9+Gy2aA1aiBwe4ULi5523zW9I34598fQzwSQlWJE5euvgztFweRSGYU+alsBjnSHO16XHXdemkB/eOBx9Db0YPQwAiuvekKLL5ihZSxw94wbA5FDioXTeHjT77G0T3H0NFyHus2r8PV69chE0nh9IVGUMVu9oJF+O09f0JZTS0OfvENlq1fgPOnL8LhcWPEO4Qpk6aKxZ9el8Paqy7DsG9IQOOkQtOV6tyZs+LyzgOKQVjD8iGXR/3U6fjgg48Rikawbv014qjFQ+PoqdModnuQyaVx/FzraE/NZclTFogRk5NPq8mKIb8PyUgCJp0ZFocZsRSVMrNwWczS+KXLDzO2aCSKYCwpMA7eSKNZg97OfpEmMhgpGJkUDAo3IMsYn3dIgLcMbMgo1CptHrDaLDDbbIhmMvARbSwEejNmTr8E5xqOi5QMNbfYoxFJIwOxSkCB046B3g4sXbQYK1YskylKVqXBtideRSDGUoZloRH3/dd9aKLy52hPTTadJo8qNzF1Spbwf4BRM3xDXskkXtv+EYwGEub1KK+diEFKmbNprlJj6w9vxb7DB2UCrAJVQSziPbr3k89EfYLDhkQkiLt/ulWCDBkEVBLpo7dkQSEMZj1e3r4TIYG4pPHIgw/gSGMDVFB01gjibDxxHDetuxTR4LAEdcWPQWEyELXOcqqjo1PEPctKx2Gwf0h0qGbMmIHGC82oqq5Bb38fykpKMcCAVFwk3DuWtxwksPzk5qY5M+9riacEx0+eFA0zbnxCQcayOZa4zIhId6LA5dT6SWIMwyzws092SvBZsmixTB0lGx7rcwnNSZHsofSMweDAu+9+gV1ffq14T2i0oqjCDcTslga2HIYwexvD4bEkoRkQMylmmPysdORisBtTFxmTbqeKLoMaPw8PAPpnsNdKqAn7apROYrBjqcrJ8759e3DoyGH5/ytWXQY7hU6jdEpLCjeVA6uAzyfT3N6+AVjsDrknE2rH4Z57fiD9ypdefl4O8WuvvVaAuwJGJgsix5BGBWEzLFar4BqPHjuGmROnwEodu1xWQQRksjIZtFm5uTWorZ8Ktd6BaDKFiopyfPvlVyKPb7EYEU/FhXf86svb4bIZYdBkYfeUYMmyZUilaGKsTMb/8fdHRSG4bpwHy1ddKnpj7Mc+9+zzKHA7sX7jNdBo07h+y82IRON44K8PwTcYgK/Li003XInLr12rVGzc+kihsNRDiRU88+zLSI6kcfzQflx56xVYe8UVeOW5lzFnyWJ4L17AVZs24U+/+gcKSipw+Mu9WHDFTLQ3DUJtYvspjrqqWnzzxdewWfW4dNUisdEzmW0wGDSYPeeS71oenGQ3Nrfg4IF9mDJpiihnX7xIR6wOXDJ3LvZ8tVskqi5cvAi3wy29yoMnRwntpUWOfCKl6GqxvmWjnprjNJ2gzK8IQIpTlBoWnQYWo0XGsLS5Isk7zlKQRsiaHGomVCA0nEDvoFfG42TaS0maGAWOOqyjlJoEzDoVUuEwLCZFZYO0KZ65ZotNyh2b1Q1+LrNdi2goAb3RAO/gkERwPlhKN5P5UD9pPAZ7ByTTGfYPo6CoBA/+77PSU2NgMRnt+PG9d6K72ytBjS9ma7l0HBNKHQj6Br4bEHAjSA+GyHe7E6+8/J70zAjyrZo4Fd5RfTYqUGzechOOnT6OZIJyMDRq0Urps//Tz5FLJuRekve38vKFKCwqQZGUnVTAVQucIp5K49XXP4aP2CGVCtueeBTfHD0q8jw0MGBW2Xr6LDZduRjxaABmo0U2Wk9nl0w9GYwqSXWiLWs6h+PHT8LnHRY3KDbE58ydg4amJlTVVGNo0Isi+o1abZKFyoRvVGuNfTNS5PjZuGhogMxAQ5MTcjL5/Bk8WAYpFC/6muYlUzMZmFnppfQX6hYxc7mclKosORtbLuB8U6NkQZQyqq4Zj3RGix3vfY629k5RNGYbYtGSpfjovfcxNDiEQCggmX/5uHJZ4OxzMcCRfEevAk7GFdiPTg5KZlEMrAx8HCw0N10QaSZ+LvbOOIDgy2Kzyd+iKDPqZ8G1xGBN6z32BGnWe/nKVehs7cD27a8IX5SDgGWXXibcXO+wT3FJzwMdbU24/fbvCUOG01857IwmCZQ9vb345KOdKC8vxYLFi2C2OBAO+xVJc/bQOA3XG2F3uHD63Dns2vWFZMNURxHHrHwOQ74oPMUeXDJzOg7sP4JZc2YKfpMpDYdV27b9C8WFDph1edTVz1D02RIKEJuuaI8/9iz6LnajfkIF5i2eI3LeGgPlswzCChkcGsD4mnJc//2bBY/2wN8ehm94BL1NXdh43Vps2Hyt3CeKpGo1OZRXVyDmC+Ivf/0nPJZi7Pv2a6y+cRW2/uAHGOobQkNbO3SxIErHV2Lbg6/A6SnD6QNHsHDNJTh59AI840oxPDCE2srxOLD3APS6vJTv7MeS9eMpsmPyVF4DB4vsDabZwBZMKI10Ghta4R8cQkPLBTgK3ejr7Mb4impBDPDwve227+Ghx59XMrXyYns+xsmkxSITHG0+B72ZXp0U4CCEIS9BjVNMdS4Nl9WNqGhkqaVfEs9pkEsnYTGqUFbJNxtBOBEXShQnFjzuBE3M8langz8YgtNphttuAqiam8jJe9M/kNkDcWWc/HE6qDfbEU+R/MoJLNV19YLuJ5CVbtxqZGDSq4FEHj+/9y5pIGsNZsFBBWIpMcHVak346a+omjogVBu+uCGy6bhkajaTUjqNyQLJJjexkZ7Dc8++KXpqzC5nzF8MbyQiAUGnAm7ZfCNOnTuDWJTGz1o5oWnGsuudd6HN51FQ6EIsFMCWrTrjjwYAACAASURBVNdLL0wtEsdpCSB0WRoORPDFrsNSVhIO8uy2p/HFgb3Ss5PBhV6H8yeO45rVi9F8/jSKiwpR4HRIpswTlAcLwczsR7S0dYqTFOEQlBVnwGNG4y7ySAknbQa9AWFOJLVqUcQQJy2d4n1KUKdkN5TbzuUFi8YJHTeXuE0VKbLiYmqjoly1TnBItHOTgyCTErkhcUcaNaJmY5BqHvy8vLfMCtk2sDmK8NQz25HKQ3plzJAYKAkTGR5kmTkiTezFS5fA4XTi611f4uTpU2ImXVFahryKKsccHBCCxDgxWs7nFV8F4peYoVFtgya5HEDQf4NYPA4ELHoDXHanXA+zJ/Yj48mY0NLqJtai82InBvsHpRRihl5ZNQ5Tpk4Xpdav9+zDRx9/hsriEmzaeBVWr1okfUtmujzUZEOmsjKQYnKQzdKuUQVXoQddHa3Y/e3XKPKUYOOmdQIZCkViIqjJ7yPTheUrS1EKY548cRZTpkxC3fhqJDMq9Ao4ulgMifUmKx557HFUlXuk4qmdOg2z5syRgMZgwHv69FMvoKO5DbPrazBj7nTs2X0YcxcukWcw6KVMkhHegS7c/m93IZZM4KF/PEnBHZw9dBqbrluDjZuvkyFNNMLsIIXK8ZVIhWLY9dVeBHqDeP/tt7Dme5fj1u9vRueFTmEDBdqboXOacOZQKwxmJ84cOoa5l09H2/kBuMqK4B/2o9BViDPHz8Bi0WDV6sWiMsM1zN77giWLJaY0Njbi7OnTmD1/rmBaE9EE7Ga3AJTtRW70DPSJaIA+p0Faq8HKVauwZ9/XOHjkvBLUigsdeZGhScaQTEaRjGXgKrArJaKK2v0kpqvFWoyL1ko1DI1WOIQuu1VOLvacqIpAyspwUDmt6d7MGp+gOwYFaoIRXKkxGRAKjMBtN8BAhkEsK/gjnlAyhyQAVq+TDIm9qHAsJKKGsRhnQYDRoIXV6UDfwCDy2TQ8BS5o8ln87Kd3CVCz2FOGP/zhIWTpsp7JybT2nnvvFvFFflaS7EmU1eYyqPSYYdQpOLFYJDJK6nYIS8JuK8CONz+RJi4LTHonNnV30fJY7L9uu/VmNDY3SyObvEwuSHI1P31rByzs+8VjsOqAG2+7Vk7GkVBIskwSzDklZen4zLNvIUZrsZwKjz36IL45emxUVlwRhDx96CBu2cSROxVOFOMS0quMejWCsTAGBodR6ClHb2+/tAJY5jsLyCvVKooflMLJZeXrLKFcniLpPzpHZZaEuUAXLUqvq0jhcaCvn7p3hXLNnGq7CgtkHeRIxRrVguMGnFhbg9YL54TgPmPmDMG1UdGFE0uKAbIMhCDmOaHVyr8r4o0G/PEP/5Qyjs9LZIsoKTUqNcVAarZaZMDBoUgkEJIAPRzwS1CbPnMG9u/dh/bWVrlXrAT+/56u7CFyGMIX+78EYLOA4jSWTX6H0y0HE9cvKwJ6N5CnTKu2kooSzJx1ibBVFNJ/lVQFrB6o7FpeUS70srrqWjidNqzbuBpBvx+7v/1KWgjLli9HZWW1HCQcYojRs06n9DZB+0ZS4DTQmwjDsaLh7FkcOnIE06ZOxYxLLhFXNU4iyWihD4aY+eh1sul7evtw8vgxGA0mVI6vUYj+rKLUKlRUVaJmwkRBE1BMgcIML734Bs6eOolZ0yeirq4G73zwBfoHhlDsKUYiGhEEwqx503Hf7/4DgVgM2x57AbGRFBqPHcdVG1Zg/ZbroVObEAymBPg9deZ4kRMjOT3pT2PXZx9i3uXzcfcvfoqoP4qPP96FdNCHWDyEoYE4wokcGg+fxsIrL0HLuV7YPB6JAYUuN84cPwujLo+rN6zEcGAQBq0FeosOU6ZOVhzZ9AblgKYfRSKJnt5uIKWVzPNUwxncumULPvvsc9RU1aBnYECwpxUVZXjljXdHe2oOc57qkkTREzNCHt24yjL5b46yyRELBIKIkeep5ag9J/QpDgHSyZjw1oh9KS0rE0+BWDontJZ0nKefUXpN7H8wA6DSRFadx4hvBIVOG7LJBHQqvSxuJvEisWPUiaV9OEKIhgYJugbR3SijEXyUTp0TyRme1KlEBOMqyjFlYg3mzp0Bq8mCyooa3H//gzLFpa468WNb77od/ey/cDjMWS8DcDYNlyENq4XAYcVib4x6xCwol1Hj1ZfeRSxOjbQMVm/ahOZOBjUKWKbxvRtvQENjo5SJojmmhmRqH772BoIjPviHfKgtL8SWH90q9B5uVm5CXiNdoEKRMN559yuMJGPib/j4Ew/j02/3S/+JckZZlRpnDx7E5hvWwO/vlwxADFtSaRQUOsWkhv6n5xsuyMaUwB+NSN8sFKBTlwdDgYCU7Sw/yQLwh2h0bBWaGDMnlpRUF+HJTgxaYIhBsljAyENDw7BbrApdi3xMo1nkpLlJmc3WT5oALdKSnbA8ZSAk1Y46bBcutIo00uw5s1FZWSPZA5vixP75AlF89MFXaG27KE1i4tTY62IQVxPfOGq2Iept7K1lshKM+H1kJjAIUhGZ0A/2C0fiUUyfNk16eJSf6e1UVE1IQTNazLImeb+5SUQVhA5GOp1cs9DTdDrpozHocA0WlZeio7UdDQ2NsDts2HT9BoEv+XzDCPh9cjAP93kFNHrH3d+HScyy89K347CG9y4wEsLXX38pZfisWTNhsyjlOAHuNHGmSgYPb2ayYxNZIgp4vYP9AzKoYTnK/h8ZAhG2d4ilI4BaT54tEWwqEVagBhkDASWHCG/gWp0ytR7vv/cJzpw+jgX02KytxnA4LWuIVQgtL7t6u9E92Ibf/89fEM/l8MJjL+HCuTb4uvqw/tqVWHfzNaAE9SvP74CrwIXLNy6XDPezT79B1JvAJ++9jRUbLsMP7/khwsMR7PpyL4ocFjSdOYmWDi+yOSM6z7dh/uX1aDx9EUWVNaI+7LBa0NrYAYMqi3XXXY5BwpU0ZlHqYFuFMJtJdYodI5Ma6ripdUD3hX7s/HCnwGxqJ9QJC4UV3ZJlS3H48GFoaNDS1q0EtSKPPU96FFHIPF0V6gwdlDLywLlR2cSkVj0nnho9idYZKTeop5VMZaQ3QloPN6PeTJPahAQ2BkJiq0YCI0p6TSYBnapUZCGohP6iUxskm+PiI0GaUIqwKFbQuNck43ZmF8mU0mxnXcwNb+BD1qlRXlKMpQvnoaamXGS9qytr8Oc/PiwSSiRKaHR6fO8HmxEkXELFU1xmxdDnsyh2aMUQViGFpySwsUwhsd9qdmPX5/tF2YO80DnLlqGhvUOyHsJYNt9yIxoaz0smxOBL923J1N7eIQIAQnxPhXHlhjXSFyDUhVQd8mC5UDn0eP7FdxHi1DibxzPbHsdXhzlNVdQoKG3UeOwYbtqwAuHwsDSbtSwTk3EpdaPRBELBKC5e7B6VYFL8FrjRp06eLIudPTeWcuRD8mGzM8UsOxoJjZZ9eoTCQcV8hS0EAwMM+ZxB2ZB6jU6c5Vn6a/IqaA0GKUdZ3o6vrBBpd8V/QFHGZcYq9oMUs8xk5feQb6rVkbGhx0goDJvdg1dfflfhdY4yFvhIeEiOBALo7ukZxQsyxORh0BOcqwhNslYWTX/q11GVxaCHxmKSAQ03ts1iQSwY/o7wzykqJ6zssQ0ODMBT6MHCpUvQcbFDroNlL5+nqLloVHC5XQiRApjJijFxsacAqUwcVqdLvu/o0SOIs9ldXiMB/IZb1iMRCUFFqBADCisDCdCK0AI/K9+HWmK8J6dOnxLwLE1s2A8k5GhMvorrg0FtbFrMn2WGyrVCiAgB03xNmjgR7gLF44E/qwxkmJFmkUgpWn8DXq/Qlko8RcJ2ITD+yWe2Y+HieaJo4h3oQzCWwIHDu/HotifEEOWjNz7F+TMtQpNadOkc3P7zraL6/NnO3VLZuEstKCrwoLd3GEOdPuzY/irWf28t7v7lXRjo8uO9Dz5He9M5LF4wG9/sOSFabAMt3Zi2uBbd7UPwVFaKjSArvY4LXdCps7hm0+XwBYegzethsBsEn8cXXcwIx2lp74Df60NZZSmyEeDgoaMC6SLKgGIHZMzQFzQQ9ENr0OHIiebRoFZizxNvlCLpmtghg1EE8bhA2Th1E58ENbxDw3JSm4lXy+TEil7JrEyie0VQos1K1VImeFRP4ELVYSgQlt8phNZIEFYHEemAw2pAipMp6EV0kEoIDJI0sZBCk4FL/DmlcYJgOCkbkmh7Zl8c4dP9muPHJQvmY8qU8RLkJk2YiKeeegkDQ0NSrrnchVi2Zo3AUKgAwJXDcteQz8NpyopefFGRQtqWhrKF4OA41DDhqSdeks8TjcRw/W2bcba1XYCALJRvvnETzjc1STNTXjTc0Oqw8823oNdrhNpR7DJi+aqloljAsaVIGY/CK5ipbd++ExGKTmaBp7Y9hq8PHpN8gRkdu39nDx3CTdesQDjiEzknDh/I9ohE0wJi9fn8CAYjIqNO0juziZraWgz09wn5l1hC9ozIa2OvyuFyCTiV7QBumuDICDxFHilB2c9k8PMHRqRPJgMA9miI2eNzyObFMX1MJaRmXLkEtTEvVQWwzB6fIjXFbIm0O5mECgYwJ4fk4FAIz2x7VRE4GIWjMIgwk7I77ICexhwp6fmxPOQkkqWiL+D/ri/LgCmcZBOt4RTlDjG2IVVNq0VhQYGifGLQw13gUsQFUimZgDII102ok+yWFJwwBTylwe8UMDM3BzGWzHgohMoeXj/9U51ukfIudBfKARMJB7Bg+UyYtGq0tbdItl43YaIif5VWjEOYLPDaOc4l44ECqWwjDA0HFEFSrVaa3PzcLCk57OAEmK8xNWEeGaRlKfdQAUwPDA6IEglxf9zcHIiMr6mRKXIsFpUAyuvkII/PlklBY2MbwvGE4OomTahDZ1svDh7ai8eeehwl48bh3R0f4dSJ8zh96Cgm10/AdXdci+qq8XjhX69hwaKF8A53Ytb0mdi75xByMRU+ef9DbPnJjdhw89VobejGhzu/Qsg/gCvXrMRnuw6iq9uL/sYu1MwqRsSfhqu8FIP9XtjNJsnUNKoMrr3+CgwO9cKks0Bv1aF2wiSFO8xhJfnUDArZrDBkksEsXn9zh/QN2W+mykcqEZd7qjNosWXrZtxz7/1KUCssMufZg0mJYiqzL4sEK+qOMZugXR3LEJYjNG01WQzSzPMODsNssUqgsDvtsinEVQgqxCNhUUnIprLIqxW4BCEf/gAjqlbKRGK4WPax0U48mdWolwzRHwwiEKfjswlWqwnxME0qDFCrjUhQ7ihBXJlOMFe013JYTcjE47h0+SLMuqQe0XAQKgJ3iZMz6EXRgdkijVYIRaHbupondCYnWlNUGOEwhJuTm0dMh5nT5Ax46cUdMFrtcpPnr1iBcy3tCnA2n8VtN1+PE6cVoi45inwZVGrsev9D8SSktHehw4C161Z/h7niaS94OJoqZ7N47fWPJaipMzk89uQj2H34xHdBgEHw1L79uGbNQvQPdAqez13ohNbIPpgFJ46dleEAgzGTGAZMmsAUFBaIPwEnlZksN5dRnp3bXYDAiB8Ws0XwXd7vIBpsvJNszwmd4g42JutN6AaHRHzF+W82qzxL3qsJNVUI+oaUSS4xZQwiWi1q62qFeSCwC9mgDOQEQSs9wWAkhT/8/gHo9abvDgRCitiv5b1hP5WKv+yxsVSTkk6nlfJToWAp8un8XYO+ISSJ85PyktwWFdJaSE+GL3JKCfDlNTOLpTQRBx2crrEMZzBkdKTPKQ9J9o7ETZwQIk66s2nUVFehpLQEra0dQv0iHpHrUKXK4N5f3wVtNgOLzSyZJ5VOfITJ2ByC++N9pFoKHbdS1MOjfFSe+bLS7mBlw3VOtsjFnm4ZrnHyzGqB95hYQvY/ea28t2PtEcp6sQ/MNSJm1vG4DH+UAZNeTKr53KuqqsW8OhpP4ODeg1AbjIiEY+jv64Muo0Zfbw+C4SB6+wfh9nhgsboR841g2qypWHDZAixbvASfffINCjxF8EUHkU9nEQzFkEtAzFumzB2PP//z92g804F33/sEJg2nuymkMnq0tnVisKkXpRMdyCQ1MBcXIOANwGo0SFAz6lXYsGkNBod6YDc7oTIAVrvSXqBqNqfI7qJCsBtLWe++tgF8sPNzGV5wIk5IFtcXh2+kclII9PlXR1U63IWGPOd/vEcpuqubLUiLVBC3NiWpKcRHB3WduLewx2XQ6ESAkOKHlPYhUZkSN0GRyYZwy5iOaaFFJsevqARDxpPayz4Kpx16FewWM1IJWtKroRKFEBPi6Sy8wbiQr3UaRaGWQNR0klMlvm9MFibNhTmM4HDCqNGhwG3DNevXioYUswUucp70yRT7PilRHmEpKzxlrQEqbnhNRuSJmMWNkba5cJiZ5DIavPTiW6L9zlN49TXrcOzseQFW8jjYfOsNaGq5INkGgxqz2XwiLeXnSHQENpMZM6bWYN7iWeKNSYAtsVjkFjKroMTOc8+9hREG6ZwKjz75ML45eOw7MjhPqYbDh7H+8gVCBWP5RooTM8e+fp+M391uj5Q3OdLbCBfR0eUrD5eTAYqlngODA164CwoRClEvTidZWMCvGK8wIIVCQVlALD/ZcFUcurICHrWarciqyCiIwG13iAHNmHt7XXUlzGRyjKqxSiBNJQQi0d3TBbvdCpejEOQVDw37JAPmtFFvsOHDD78W16lYglr1KmSSaXGqD4yMyAEivq0UNZDJu0mCmiIeqvCN+Ye4NKoMC4ldTRtD6vnRES0h/SsGBd5D9aj5M9ce/zBo8FmztcHy02y3wuF2jwqYMgjn4XYVSu/SHxgSG0hPEcs4Dc6ea0A4Ekbd+Alw2ky45oY1EtTYE+YaoIYeIRPMxhT4DqEx/RIsqRuWyqTExLe8rFqGRmyniKJNLiODLQZW7jUeEHwmQn/r75dMkveZ18Wvj6saJ896TBSV2SphNjwYZNJtobGQGn19A1KKulxutF1oQ0e3FyXFHlE9Do2EJCNm1mOx2jDQ04vmtg4xOElkkvAFhqUP67B5MGV6PUrGl4mrFlRawaLu27sPZXWFePzZRzDii+Khh55AYHBAWUs5HTo7exHq9ME1zoB8Rg9rmQeh4RAtjtDVRtPtLDZsXAv/iBcmnQkqowqzZs1WMlRxZ4vDO+QV+mMql4ZN68Qbb78nfXK5tyo+b1ZxObjdDvgCQ2jpDCqZWkmpLZ8IR+SBqHUE/1HYkYRzjUxYaFXHZqhkXioamNCtnWoEKUTjlIIh/Yn+mjmxlXfaLILbEaWLuHJSMygxRXS6XBikV0FODZ0uLyYoGpWe3WCY6A+pVYvZxEAgDIPFLA3tYMAvRiYkoZMiwgCUIEGe6H+NWsxVIhzjl7jxi3vvkSY+TXppmsETnFkYvR4VPS8KSUI2CieOHPAadUZpBHO/MLvgzeRnVeV1eOuNnchk2TfS4NYf/gB7Dx4RKk8mn8add90hmRobxDy9iaNKjoTx5Ycfwewww6jWYP6cqZg4rVah5FDpNRIVTBUzDWr8b9/+EUIclmSBR558GPtOnPnOx5Qn0sn9+7DpikUilWN12KTPGI/nMTA4JAGOAGEGJkIPKIlDhDVP5v7+XpSVlqGru0d6jJGYIrNts7B3GZZMiveDn4XTWJkUZiijPJrhSC+LGakaIxFmrxbBZnH4olTaasnUCKkZC3LcwJk0mQQ8vBSvVG5ixSSa0A+TyItnMmo89tjzEkC5CfnzVCChX0FBcZFQvMQvgXS7VBqBkaDiQkT5IAJzM1nJ8MXLVatBRkXXdY2Uu+xUEJTMg5kZPTnEBN8yQCnS0CMIBkYkOyJzgRk//+ZBUFBYKPABDiMoE87v4RQ8FKKT15CsXQ5DeE2R4SACQ4NYumoePHY7QmFFA6+svEIqCPmdXHeiCcbsJSNBjYcyFTr4+9gjIyyB18pA5yktEaEIUgnH5JyE75pOS0CXLJZuR2oVOrs6xTODrQB+D9etyPRUjBMEATN2vi9jnKgqp7PY8+0e2FwegYy0trQgnk1j2uSpIgllstlQ5aFWWRBDfQMyxCqrrERnRysGvUEJnm0X2xAbCWLC5EkwG6wYIMSkuhDPvPg0vAPD+N8HH8OyBQswMOhFe2c/WlraEOsNweimCEIBDEVOMVAxajXo6ehHPp/EmrWXIpmJKoIUFq1IR7Ffy2cobQtaQur0MoHuaRnAR598JurBHCJZjGokk5QKAzxul5gpnTjfM4pTK3fl1ZkURoJRFJSUyqQLacVwRcVAw4eSTqG6apw05EhH0HNSpdJgyB8SACFLH5o6iH8lFS2sJsQiIeRTOREM5IKnfDfLCZ+fTWobstkE3HYr0omc6D9xaECnH2rR9w8FoDWZ5TSNBEcE66aTLEIrkyOS4LnBaLZLnI5ifKLHHbdvFm03BhkxQxUEPruvUJrJ2bTi1SnTJ/Y2vHA76Z1JdQVl/M6baTQboNOYsf2V94Rawn6WzmLBvAWLUVlWiiShJKVF6OrtVWhBo0346FAAx/buhdaoESd7BrWsmkwNm0wDqerLzcfPwkD97LNvIERpn0we/3joARw+e15xOOejUatw4Mtd+N6Gy5BKRaHSUw3Ejpbmbrz11lu4bNUyyTxIcaGcUYUAZdOyqYpLihDw+WEyWwS4SOpZVW2tbETSt2ig3NHeIeaz7J8y87XZzELLHRkJiCAoDwzfcACFJUWCC+M/Euk/loFwUBAJ+WXzK2R1utVTnYOZNXVMOOxQ+kM8TpjS8mfDoSQefHCbYnqcV9gc6qyisqEazTQVxWJF6ZabkOY91JgjTIWlRyoeF8oYKwn2j4ibE7tE/i5Zs1CC4Gg2w/UgWZDViurqKjmEW1pb5WdIXwsEQxLYuI6YubMEtzocot1VW1ctAy+2TcSci6lAJidsilnzpiIXS2DCxFo5ZE+cOCXXSkI/7wn7P3abXRzbEwxetDYUfB3xnzmFRK/TobSkSIDKpHKR/cF7yYqEw4RCtxvJdEoSBu4frjUeGKK2nErLWuL94VCm+UKTDHXYm+SBQbkrZoT8LEeOnICzoAi7vvhGpuFmuwVVFZXSc27taBdSuM3tRHlxkWjdiRMZs6G0WjJ0wqncFisu9vagt6cfTrMJnf2dqJ0yHhMm1OH02fMC+SDlqbikEmcbziHU5YfOnoHTWQaV0yLwHBMJ6F1eoSmuWrMMyXQEejrYGdWYOX26BFniFUlRC0eicNrsEk+8XX588NHHCFFgU69BocuMcCQjMYA+w/093WjtG1GCWmmpI0+JEo6HGUiibN5ngFA4JhGcctxEMvN5UmGAfQGLke5HacTiPKmV58xjkj04lkEUbGOvijU4b4bVZlWCpYzQ6SAVh0aVlcgcCcZENy2XTCJOuAPlg7iByBsl6DeZENoV+3rEUnFxSymW4mlEyIkWBo1S3v78p3dDlWdwUhqNiXhU/hZeISVuuPFEyoQDA/Zp9FBR+kUsShWjWJ4OxOxRUuiFf70Og9EmJwfllCLkIo6q0hKiQVll8goJinQWFIqxc/PZs9KHMus1WH3ZQlgLLIqRhIaO23kJapyg0VvyxRfeFiVhThb/+sDfcOTcue9c5Lnhd+/8CLffshHpXByxVBJNDZ1oburG4GAfLl25SLHaY+bCftOoEGWRqNemZajCjXH2TINo0rN0oW8BA4ai4FEtZRyDWHGRAu2IxBOiTsGARhKx1eaQYMNMhz09wjv4YpYwaUKtOImxj8RmNwnHBONOqJsogVUavRqKPdoEc8VNEovH4POF8dabH0u2zYDEABOPMpNUGsAUiGQ5x/8mXouZtfBXiV+i5BVP8FGNNpscajkEQ0F5xiw/Ob1k300UfdmT0/9fT47PV9zBdYrJDVsA1D7jFJafX6bg0YSQ6tmTpOgl+0/EhjFS0mHLXeiGjYo0iTg23XgVo7H0k5mxEx/W3dsr8BCr1QarxSauXQN9DBhuaYJT3IHZCPvEAliWDZSXgYwAglmmG83yHAgNaW5sFGWaoiKPwkumBpzZLAM7tljYSBdFEmlpkNCeEIwf1yUn7WThNDU3oampXVykIqG4VCzFxWUIBEbEDYwYSn8gDHuBA7OmT8eQl+BsF1qam8ShrG7iRKXEZ+Wm08qwgQrP4yfUwGA3wUQKVDorQGSWvPFUVtZT2BuGxa5FQWEZciY9RoZ90OZV6LnI8hNYvGwOOBYkNRNaYHxNpVzbWLBn4B/yDsnQz5A34ZNPv0BapVQMnkI7unt8MqdTMZBbrbjQ5VWCWs34knx+1BCX/RqDhtpiITH75YJis42ihsSaidtRnkak9AVgn9IkYD/Fg0A5xanBxlTfaKSLOdNEIyLRsGQrXMSie8Xfm+b3cFqTgI1ZFdNklQbDwZBwAgnFIA0nnYoJbKSqcrxY+LHJTf4ia3uRguGkVZUV7pdFb8Q1V6+EncwCnthsoNPAQ0cvBK2oSkgTXAjU/4dAN5k5nWX2qUAUOEywmpx48/WPJOhw0WXl8/L6FR9N9rL44EnzYQ9IGrbCSyXJOo1kJITv33atjKpZUrCPxcyTmQZ7S4kM8OYb7yCVoEow8Me/P4ATp08KWFgJscDhLz/DLZvWIZIKIxxJoLWlDydONKC5+Tyuu/EaybhEPywYgpkqF6EgqsePl0BTVlIMr28Y0+pnCKSB2DaW2Sx7xviZw0MK/YkQCWLP2MfkKxlPyCHAafcYE4Rf53/LMMVgxISJ42UKrEw3FeNqQtKZtQuXlotHrUZrWxsutnXIkGhy/VQ4ncV4/NEXhG/IyRwzefb32CNlIJFSU03QdVSgDA6LVYLN2DSQGZf010Yz5DEdPUJX2M9hpqOo9VIuPChAWP5ebvBYPC6ZKhc2gwo3P9eQsCJGJ9/8HIRMUDWW64LBmW5V7M9yWkxTFzIAuF5nL5qKRQvmSzUgOmYEFDNbphoxTZ0luGqlHGR/qG6C4l/R2tyKo8ePoaikGDbq9wkzx7eZGQAAIABJREFURMG4iYoyWz6ko2k1Ai8RI2+NSrCHDHoXWprR09Mt1zi+ugaewkIZiDE4Mxsl7YnlLzNr9uXsTgc+2PExKosrMHHSJCTyWXzz7V65pkWLFsphSzEEgcsQWO8fQTAekUk5FZGJCyPDiIcXs1s+ixHvMIxmIzQGyviPCHDWZLFK1svfS5kwskDYavEUl6Kzt0cOQ51Kg76uPmi0OsybPwU6M0VBTTAbdSgq94iKCiWP+Ax5qMk9SOcRDcXwwTsf005EYEb0dY3HlCk48X6sOHq9o5ma02XKU4GDpxejrUTiWEYyAL4xHaO4QHka8ZQkYj2bY6rPLAqIJxQ9eZZ20mSX6RCnSxbhGZKWwwfNUoEYHS4mSi4TEyVGLmoDTFygmSyIFAunMjKMIObGbDTA6bAKcp7lLsX8iIMiloe+m7zB7DXJtIyQiWwOpR4L/u2eH4+6HCl6Y8TeiZhhQrGx42Lmi5NM/jujvaIxplC5GKCMeiueevIl0TsTGWmjSb7OgMSHJj2XUfS6qGWMYo6Co0h1l82C27fehKwmIxMctU4RiFRwTEzps6iprBOViXAwCIvTgwaWD8wYRz/Xkb17cMWqpcjm02hqasP+fceQSOTQ3dOBLVtvkeBLj0TCOYjZoY8AAxnNoilNRAjHp598jpWrVkiW1tikWOQx6Ir0UDkJ6jnBD3HxMvsU3TSbXbI4TqJZvvDFZ8x/k9LMZEahxyU9zzHPBQYOQnAkaeeGyuUk86YSMad8Y/eov3sYLz7/liKoSHwkuZ2jNnlySKXpFpWF1WEXvqpM2r1euedjhxgDMA9IlghyoBhGp4nix6rAKBhkJLMRj1SXbBIGBP4sr31oeFgqCKFv0fPBYJB+JJ8Py1gq4laMK5fPzSxdYV+ohYrnNFvQ1HAON2/dhEQ0CqNOJQH03PlGgU9UVNVJScgJPHuJRiuNfIjT1MmG5WCIgYT9Q3qUjisbJ4fkV19/LZ+XTAquL95rDh6IbBgL7AzA/FmeI5K1jopFkPBPRZX9hw5IIJ0xfbqwQeSgiMdw/OhplHvKBNYyEovg1OnzUrLyuZPfSjXdc+cbxEWMai3haEimyGISxOeo1koPlj1n3ofVl62SjLqppRGJWBTRCGWgzKJ6zc/GTJv9bx4K7OkRx8lSOZtQZOQZrC+5pA4Oj12mwUa9BlNnTpFBSSwUlsO3u7sLVTRn1hLqArz9xgfIUvWZDmtkMWlMkulzKk5mRUfPaKbmcFry5lFXJpZ9DFJsDIs2PItO4ruSKUntGTz0FgYWgh+phwbBNUl5ZdBJ1sYFIZI2dDvi92vVsDnZmFas36x2K3zDXjgpqyyGvwaRnFHlcogkkxiJx5DNs4Ql8pvwD6OANtn05HsQ1Ej8G8GF0t/RKUBXsXbT6lFeZMNNN66XE4unm4IXUuRvdKOyOCwVFDkc0sAS8lA4RudL0l+LGcWF5Xj6yZehM5gkK2DTV07SUUgDNzhhB9wkXPDcOArZPikZHzFzN2y6EolsDB6nC/F0QoLCQP+AYIuKij2oKKuS9/P7CZchBpeS1UpWSdmeYGBYpIrPN5wTSEHAHxV1YRoTL1g4R1Dn4tAVImXNhrPnzmDeggWyUXnd3CDE2LncTuGblpYpm5TXSsQ9byqDBakrfM+OLsUKj1kGBwominWOXi9lh8ipFH9OEKhql7KKn58mLnwWRNmLIMCoxR3J1yzZCUoes9LzD4XxzNPbpfykGTQ3OT8nIRuiCkGs2GjmJ273JpM8Izk4Cf1x2CVo8xnxOmTwkqSzGTcbM5v0dz0+ycLMCllfsl/q87mckrVJS8JkkkDHDI8lM/ti3V1dkl0wi6QhNNsspeUlUvbNnTtXWiBD/QMyed/8oxtYNcnhKCBsOtKzfRKlOq+Cn2Og2bt7D6rHV2PRosVS/jLbZBYi2RnxkWqN9MCYPAhY2qBHSVGxsHWourJ//15Z37xurjMGcUKJOBxiEiHZnUYRSuD78/+zXUDwMYPg6dNn8Mgjj0MHPdZesRb2AhfOn2+ViTgDDPmyvIddPd2ybtasWYNpU+tlcMK19MSTT0prhqIEzPwozTRm8Ug9upHAMFzOAsyfv1DA1t093fD5h8WOj2wampXw+gQEnifnNSpwo+nTx8PsNEKjNoqHcGVNhfKsCKtRU3Ga4hoslDQ4fPAYDhw8iWgqjoxAXBRQPO8n910qmUB372hQM5sMeTaJCTQkTokvgQUQ3xKJyI0i2JYPmgYISVUG46srlAceVygsrNFlNM0mu14PX4CbyggVIzxrXkrxgMRwswQ25rJU/eBDJP3GAI2kkJy2xggwjKaQpXQ2cUZ6KsbmEQ5F5D0sVpaKegELyySOsI+8Yh2XjSdx/TVrMXN67Wi5Qr4de0uUqkmLfAz7ZVaLXUjaLEu58MToZRTwqNRRgE5rxnPPvi78UWJ5MsmslC9EcnODuV1OeWDcKPwdnB7yxXKYi4qcwDtvvwUt7c0illhcXqacvBJMaSrLDFih7LCMVEGHC22tkiEzIJeXVkizu62tBedOnxb2ADXehn1+GIzcYLNlUzLYiFJuPC4bvLS8XJm2CmWGZRsnpnHpHbE3pvh5jpfFS3wWy08uUGYKlB2X0iIQEO27JGERKpXyHvw+tgmI+B4axuQpE4SXyJeAX7XElRnExJiBgcqlRa5CLFmyVKR6RCE3nUJbaw8eeehZuAqLUFpeiupxlTh16pRkT6wSGFzGSjAZFBA3OBpY+f4MegLtGIXSyEZmOanRSpBn340lMu8FDxxiv/g335/3i9NSbhY+cVKe+O+SrUtPUim72c+aOnWKHKqRUAjNDQ3SG+OLPgV0B0smY1h2+Xz84LZbUFxShmG/D8NDfplwOi0U7VQGVmJeROfQdEZ6TjqNXly3Tpw6KVnTnHnzUMaMmetIRDGzIo8viihag/RzaSbETJCHIq9x2O+XQcZnH38iwW7lypXyfFiq8fskq+OOY0uHFMR8Hh+9/wX0ar3QisgV3b17r0xhd+78XIx/qmuq5V4TZsNKi1QqcrT5h8+NAfWaa67B/PnzsXPnTnzzzTfCg62pHIe62hoJdAyQbBUp8BOf7DH+HIUX+L1cR9RQ5J7iELKurhQllUXS3+Y+N1r0UrXwWthG4PXKAEejRSqaxbbntyvQmJxiu8lhkzBw1P8fVe8BbflZXXnum9PLoepV1atcpQoKpYgCykgiSQgQGDcWeLARGNpj2jbddk93j5vVPT3L3W13D4PdGAwGZIQQJggJkAQKCCEJK1CKldOrl3O66d0067e//y17HotVUlXp3n/4vvOds88+e8vvd3RsKmBqhXwWszEVcgCXLYv2gRuAfTFVUKquuQPKQlgrVrUWr2vdun6XgPPzC05LicJm4tfqGujr1Zx5Qg03HGKtunLdnW6Vz05NOiCRQQHZw8A3AE16iskGCqiFghZXqyqDsdTRKUsrncqaFwffjACMoCWdNm6oq7vg/47RlJ5ch37nw3dpaWHCCxCDEaucGsTtNDDL5uMlc6ryKwGT62EhsECcni8uateOvcbUsvnOYPph0LvgQXQ2PhI2xhCZS/WMUJBvWlwJKrE4Tv3bf/37Kq8VQ+eQ07mJ9DcTG2UdPXpMXV3dtpfDvo4uV7YDeSHKryD9hIrvamVVb77ymiYmppVJ511qnj17ShdfcpFPbT6Pz8BP0S7rvT2mHpw+dTKUlGTf0FRSzHPO2AaPQE8Gga4Y11RaWTWwDMeLzK23uyd0YBNxBwju2yUzWYbl0KWe3k7PEZK5BLpMw5MeLrFjcQdmMnW+u62LhiPR+Oisvvrlb9nEl/KTz2iPqbkj2FEwdkQJdOb0aeNqBJt2xxA8lNKznW2b/kFmGMQ6XL63uXP8GfQEsk+CAfd9+PixYJIS0UPc1FDLlA3UYhh2d1OJQBdx5TZv3OByih/+3qZNm/XrV17W+z/0ThW9B2o+hB/76WOanV3Q2269Tdt37DBlhPIykUkq4YOPQz5pRWeCKddDEMIJnvfO7CoH594D+x0M6FxTDZAs8FzbzwBuJNgrnVqCNxgqAWT/hRf4n3/2s59pemLSY0cXXnzA9/vcUy+6G+tgX4L3mLJvL6owW7ZsFTUuWn8nT590ds36Hewf8B5FD5DsO9gnhkNseo4mWZ+uf+s1/p5v3vcNY7eVNbxgO9XT3eW4QfVG8mAZqVRK5XJFBcjIjYZ27dqkwU3doLDqyGe0eduwDxvWLdcJtIIcPJJU24Z36Jvf/qH3et3HBPsWdmiQoiKwzc0vR3LeyVQrk4eXRXnZUqzR8qgIDjzcPBuWRUr3w0zuSKSwt7szdNRyHV64YGWklZzefQMDHuFhoiCTiKvSpGzo9OIjraLxQCMNYJ9MjokGVCAoR5Ds3rprj15987BPXYigLMjXIL5yja2m+rpxVQ/a9fwec6AoYm5dt1nXXrZf51+wO5AbrRARD6UBv9aqTp8JBD4FGgS+gUCxyAWQ3CeAvSF79Nf/79c8BE9HmJfB4gBfIOOiQQDADdDrcjFyVqejRkaJ1ttH777LysHjI2c1PR8IqAQ8MhdKaBY9f9fqJBwiYCUxyuuEXn/jTZdXZAEz05M6e3bS2vaUTgcPvqiP3/M7XlzcD900sppfH/y19p2/Xy+99JJuuuEGvfba69qzZ6/pKrisn3feXmde/DdtE2LeHXgc94CMthVHKf/YeI16RMYN4oOkRzwnJg3WDw0oH/Ha/JzxbnarkrGgVsDQGEiHWoDUE+9AMU2Pzetvvvj3xqngE7pkJ/AR+Ck7MkyiBEl5/t3vLSJHE5yYCmCjwNWiJOQ9sq6cnUaE1zCyFRZ9O8trY5lcUzug8HuU1DxHGgSzc3N+jlQobY9WGi87d2033sbmYVKgXqpYrfl3fu9fKANVJRUzbxOTGGNQ1YrHCtlDmLcgkw5w/tZrr1W3gfxgkNLOfEkeWBvO4CE+A8MsYPCcdtAju+adcSCBiXItiLSGofi28QxeqKE5wO/NTM446+Lg27xtq+6/93vuhE9OTuttt9yk5557zp3p0MioRxJIDQcTqB0b1w+5XBwe2qD+dYM6dviIHn/8cT9TEgQOT+4Vb1oOIqTGd+zYqbmFJW0a3mDi9tFDR3z/VIDca9ArbKlYZp5YOm/vZg3vWGdxS9bg1m2bzimuhLlWTJECHWhhelHfvP9Bd4lhRvDTThAYpTTvci4i33Zks61WvOHyE0C7XF7zCQ2IOoNaKKcuJzJWbq7dE37h5gSRwdj6bcUvlAcK8ZCbNSmwWFaildBanG5TytEe6zhGG9YP9WutWETn1YzyDKbGiJDHpdUKcsMpFZF7TsRVyEGmROUBvC/nv88N4U6ElhX4Ct2ybDOlvlxcn/nDT3ojoDTCzYJBsBkpeVnwLl9sgp4KqbpP5URQLCV7azZVyHW7/IzhSRA5s4GBsOjAF8lo+aE0YMNDkuQ04vmw+AZ7uvVvPvtpnZ0acXlH2WSWeyxkhUyCkpHRMV1eXVZxGdGAVeNeds8hgDdi7kTOLc7p+NFTJttyAnLPl158gU8+NosdlqyxVtGhw4ddIvB83njtdZ133h6dPn1Ku3dDAk64TGgbGfMeWaAEFH6fxeuJgnrDwZPFynNxBohSBs5OKNiWyhaJ7M53+GB7HV25MqVeUxdccIFPWtYMhwGHAIEOfIWEdnJ0Ts8+c9DY4cnTpxyYCCIEsraxs8eXOHot1BOaEe1GA0GSH5PEAaErVfX29znrJKPj4HHZyQEcZXHtd84z8XRC1NRpz55aCDVS5zWEQAe0r8/ZK6oRJ08ej4xnui3C+carr2lxeUH3fPojuvqSSy3cODk9FeS5YejV+ZXub+heDqLqDEN+etoSVxgzUxHQTbz44ovtPM5Byg+lH4rQQBMul1GRNgQTqBvu6JL9pFPuTuIZgdHKhRdd5ADtoM29k6BE+BpY4zPPvejGBRMmp86ctNH0DTfeqDdef13PPf+cB9WHNwz5/RPkmrhWLa96v/J7eJBwABFUWd+PEeBo7NEYK656bpuECA4pDT0wLtNWnHzUfW1WzmlK45P4tLa0Y+cmbdjWa1glm0pp0/CQ1zRr6sSJE9qwabNdz4gNy/Mr+sa931UVkn8r4JccDMQSDlGSndm5KFPDoT2LgwPZVDbnU6Lm95HwiRYDewS3ily7uUhrY9URo8tqFYZ9YGUa1COtB3cAwGMMA55bk0yGN9ZqKEca3lhTV1dW3WBsEDsbfGJgXnszx1JagTfEiAsdUwJeBXVVf4gDLWUrrHMaB4gb0tholta0oTuve37vIyF78ojMPzHX2SceJGZYG3rCcjhB7O9IkIZUHKlBDPZv0F9/4ethuLle8Sby4s9CV4jZ9s+ZXTLpkjAHl0nY2DEiBkGzqk/dc7fG5sb8UsjCKA2cGRUK5vFt3rLd7XwHCp5DnBO/akmV4lrJ5T5qryPjIxo5M6HOjm7fz6mTx/Ubv/E+Z0BsAhYCXaODr71i6zc2MYHu5PETHsw+cOAiO7xPjU8FCkcqZUFQDgO+m++wa1Q9SAT5HQLuCx7bov8sBOS4S11O8cF1/T5dIYIifIl2WixOeVFWtYQn6WoklIgf6biHr+kM79p9gb78N9/0fbNs+OF6+7p7nHHyW1zbwvJSwLsiTwcfqGRg8TAg7yAARzkqRXgOztTgNxYKvg7+HtgMwQlogY4ahwhcQeAV/hlCK4HdzS4TZunkwx+jyZWy+TFNLB+OERcQ9v/Q0IBuu+N6VRFWjdWt0kyWgwjj7t17jEmjQWiMkEYVgQkzYigK1VB62j2+UtHZ02e87mhyEKTARQnSfTa+YdIlCH3y888dz7g/Txy0WpqZm9b0zExYes2WFmYX/R27du92+X387KhmZxb85zAIUqmCsz/LqDfrGjk96skc3tVdH/yAXvj1QR184SVzApnbBvMGAoLaxTPqiiAKrn/brp0m7R5/86hm5xZU9PUGMJ/ut30k8KeFr0pTAr29REobNvVp9/mb1UQQNpHQ1m3DYfY6SiyQLVstLmthdkFz0/N6+qkXVKxVjfUCY1nHEO5hvWZBhMnphUhPLZdpeRo+1rKCK/jVcrns0xUJncoKncyMN2tnd4d5a8wFsphIX+kc8hDBg9gUtQolC2B43XgAGxQ6QQkOV4paGKFGRicwZmmEiYV6wLhQUCXTo7OEMur8atm/UtK3Swnzopj5gsPSbKm7p1OLK4vqyHVbBua3PnSntgyvtxcmGAbBbmJ6UgM9vR71Ashl4TsgtYNYu+y04CPlUlw9XRv0l3/x1+fKILIUiJykvxbVXAm4BJsLkB7skcANv4hSc3hoQJ/43bu1VFlUNhkyBJ8sbBifusxdBilvjtf2JuQE5zTGuo6/jyoJAer4sbOWgLaUd1deFx3YZ3FHe3KWy6qvNSwphAQ0HLDBwX49//w/6vK3XO7Mb3Z22uxxslK+A5UHZH04FfkesgJIpwb902Gygu+F0e0gEo9rdWFVvf2IGLTU399jlQkPC9AqsvpIKJ+Z1gBrC6TsmA8E5LS5xxNHz+grX7rPZU8iFfdEBIs4HEJBgBN+G/gbjRIUlwlSPPMgObPolr8NiSHpJpOmcTBmRccdInNbRios+DDVEDxOc743fo9gxueuH1znMp/vpiwkipABEtQIshvWDzlrAcCm7ObQAYqpr1X0mT/9hJJWkYETCcwBZppRpbzi58r4GmXpieOn7Mq+//z97qITNG1vGJlo26QoETYn66+yVnRZR5Dku4jejHiRgdLkgfOJjSH31IymNvgMaCOWimLT13n6MRtok70+/cyLGp+cN3eTziscMoI9Bxj3bsGAHAq0Qeppw/AmN/J+/dJLzlIvvuCAP/fFF/5Rp06e9oG6a+d5Bv+djVvQMqnurm4trCy7S51NMkE07RlNAhsHLFgt0mHVZsP+tedfuN2KNGSeYJfcP2uad8TnwmzgcKGE/dbXvqMq8lsl1GrCeyf7tmI2GoBtnlpvNse0pPIFMpCaujq7NWEOT6czq9WlVQccezOmEhro741a2oGwSIaXzXdY1sS42tyiFwu8NS6QDUUKzj9nsknomo7+GC0UclAXmiouY5RBu5fTGDwmQaNVlWZMFRZglFkR2Iyv4MzDgq9UXb+PjI6iHK/+nk797kd+U4VOxqZywfUqHtyrAk7U7gYRSMPcZJvUSUbCwrRKRULaumWv/vK//y+/WDI+FojxmWhAmoDa5i5ZCruQ9/2DM/E8wdQ++fGPamZp1qWlN2gklsh3EDBY+IzRwD4PmmZBdDEA58Guj9OIxXzozZNA5L6+cnFZe/bt0OC6Adub0cShWzp69rTB977+QZ05fVIXHbjEnVuC2NC6QTP8mV013ggnDbpHlIURLCkB/NyagX7jYXHKv0ZDq+Wyujv7VF1bdcbW09NlBRUWE9mfu5Dms4UpEzeDYiiHYJQd5vgI+tPjc/r2fQ96kdKAgX/osi3KhNoKv85CzMcK2Fr4bKTTCy7nDRcguJBnjKr3nDwR79XQB9La6PVFo2+morAGok63u2ZAKcVSmCShcx+NexHwkBIHYkGtA62zrZu3aITGBeRwNARbDX3mT+7R+nX9WloqGpOzym0LcYMQUALOF3JJ/owSn2vKxpO2IOTwIivbviu4dXGfBCnGy8zVy7WzlsBIMI5cQ35oyRkVHW0bNxeXNdDdrx27dqqzB5n2pMq1MJdrM+lmU0feOKbZuZLm56dVrq5pZmzKQRxDagJSPQ6Hkvnsbnsc8K7gmm7bstUUpQQqOoVCYClUKpoan3QlRrML3OzEsWNamF/Q0Pp1QbkaHwmaiO7AE5ijRhM0qErVWXpnIa3Lr77AysAkQju3b/WaI5hz/6ihIFDLrC/TGg/c+z01s2lV4cZGExjhs0PpPj0VZWrZeLxFOxuZH4bQAa3t21lfsws4YDoSN11RmsqkAOJ2wQUop1JxxW1c1GpjiZSW5xcCgGngHZlvRO6gIySVyPCCmTrA6gzyastNAoIatSuznXWIt5R2saQbDHlGqYrBxcndMQh8NcYiCpqenBINC9RCcPGm0/rOW2/S9p1DJqby8KE7oO/GCUzWA241tH448K0gQkYZAr+2Nw6bcP36Lfpvf/4FB0WyQlrzJntG5Nk298mNhQjgZmGXFpeVzGfV21HQv/iNOzW1MO2UO1dgiDpYsQUWfsD26EBxnVYUiSzsOBk52QKWJJ+UI2cmPZvJy15dXtCtt91oG7eOjiBNA/9nfPS0du/drbGxSe3eucOfPb8SykeIsjMzc1rXP2C8CkImYC7Xwedz/wQ1SxZF3WyCV7VUclDLusnRr+UoSA9v3qD+3h5njpSkXCslPDOuBPmRkdNeyKyR4c3Dpv7wXadPnNV9937fi7RcR/k4KIfw3xJ8CfTuTkeEZt5J+x21/5mMwWorYHWQJZEkh4jd0XHOw7QdzNwEiDrbzuBsH9jyfRqXZR3Y5T4ITbrMpuRbq55rUKAGwp8zisOfD28cNpVh255BTU2MqjPyPDg9csZ/by9D3xw+ZYjbBNnQJef++T6yN8QbUAnhPUyPTRmSCU0TCLlNN7CGN270vdNxb2f4Yd1BLqbRRObPwHvLlRS0HN4FQaivo8cjhXw/7z+T79DJUxMqV8A5687auJd9e/ZqbjbQUdyNXZj36BzyRWRj7HUCF1gdf97BiBaKN90d2rR5o70OKGPhkpmgOzPjLI17ffXVVzwuxaHr9WwoB/wyqzLE63RMN978FnuZUKFt37HlXHPI7yXikoL5njhxSr94/HlVI+EJijXuD3WY9l46l6kR1BhvwImabI0Lh5oBJoKfI2ktYCw3Z0OS1prBQ/hoFbsIYa7asF9oy2JDLZVsMQafo+lgRyrPBTI7ah5NmbQxZa/OgZ4ejwqVVnEOD5gGB4w7JDGpCzXS1ZVz7PDQaaSIDV1ZGMV0mQB265WSOjNpve+udwZeltvzDKeTZWIgzEhMxlQJz901agbi24u7nSnxArdtPc/kW+6DB8ePx388zRDUYI1fwJ2D8oA2HNaBdC/zWa0szOuz/+rTWl1bDQ71qUjjrF73xg3s/ILLjjB2FTJFPitQTUJ2y3shSLz26hEHeq51cvysrr/hKpdHdI6eePJJfeTuj2h+ftJCkcObtiqTTOjs2VEN4PqUy5nvRjbHSBR6/7i4EwjbUwJsfmTAuUfEF/mx0QojO2Cf9bq2bjtPJ08c8ijd0Po+n6DtrmM7swpmw2zeMD3Bs6REoTXPfW8a2qavf+U7zjrrqlmxpd2t5L4Hh9abqhBK78Be5//8M9caJhegR4TARoD2NUTilO3N324Gtcd6wHkJFPx3ZL6UXuZxra3539vjWe3vI5CxxrkHsDa+HxqPB8ox0mk29G/+/afN53IWGiOz6TAWffrMCVNm6I4Dg8zNLTjYQrvgBwgDvNDXj24c5bqDd5hMYXVz3RNjYw5USB9xKHCt/D7aeLkcTZxAIqeMx/sDaIEfzztXUeeAlIyMWFPP//JF/fRnz6i7u0OFzq6w38Ae2T90bek0GysPA/109QlgjOBREcFVg59oEUqCaicVDc++5ZE81HrIoLi+IF9F9pW2qCkNLwxt2Gs0L4BqODiTqZbe9rar1ISEn8lo284thgLamn40qkxoJkttSPd+9QGlOhHoXDEBt10dtDvtC/OrbUpHwj4VLML+/l47IJOVQKVArYIXTxpeXi4ai0rliN5N25jNL85ZWRW9Jl7c8tKqReAwEGYyAdVQAqSDQTwiAxK0GvKkQSod86Kg1gSHoaNIAOGBLK4gUIjqQuyc5I0FFiNPRTKPIDW+4AyR9BXZo8XZed341iu0c8d2b2YoH5TSlJCcPAwHM/5F14SNw0KCQR94SSH48bKy2R4r34aSETwwjOIQ2MkcWZDtESI2FVvMpyjcLNRASmW99z1v12JxQYN9A+e0rqyOROJZAAAgAElEQVRiwWA/emDYnXkhgjOGk5AShQ3U5gSR7ZLFHT1yxpiaD4VKUXe85+1+3r/4xXPGQ26//XYtL884mMO0Hhs5rWGkcJo1Ex/3799rRdaF2TkDx5SYAL9tt3Kz901ETro0oKtlBQ4fVjhjlywiWFtbdVBb19fpv0sW0r5WFjDvNuBqISibV8ZAeuTRMHp6Qvff95BWGF2DqIwaTDTWZN5fpIZLMG1nbB5jSqcdiLgmzLFdntFVrASBSjKedgbcPhS4vjZ0QfnvQBhRPUwF4aCmpIomCwybsF6zGfUPDpo7CJ0CPBgSLjpkyI2zqWCtffbfftoS9GTo7opzEFm5OKwnMl0r9GZCNs+7pWykyiF7tX5cJmBbfkY2iYEGA84aGhPg0mB17QYBv05NTZuaQYDhXRJY6CBz/bZCBGwH76XBEU1STI8u6OixEVsGnh0ds6kOycYSM60onkDfibA9Do1ELhukxVkPYIBxqa+313AJmSAZGfJdpUrRz8bdfdRDLK4QeX4gwBoHv8vaG6TdoJlZWAw4p6oOamoE1eK95+/y8+B9c+2ziwtamF/yZEOj3tQTP3lGixXUspuqAB3BJDCumvGhMj+3EgW1TKIFP80ndDrp7AuVABZXqYKxSgDuabnTtaH7xJA6dTf69oFbFVc+m/eJhyhfLIHMclK1JszkhB3eSatxKGfhURahkAEqQisYhyToFUGSgQeZ09j0PK1Ud9Zo//LDAmUB2kyjtmYQFwCcoFzoyCgblbLbN6zT8tKiS1vSXzxCB9f3GyPYMLQ+YFhdBUvGYI9G1sYCb7OxGa0Z7N+sL/3Nve4+2VXeHgsBUHcXFNHBZNL3bJyk0BHUSSk1wJPqdQe1SqviqQlOKH7avCt+DQqnfDdBPgDY/L+dpYWDPAjmHT1yWmWek3XD6tp73jb94wsH7TQ0vGVYF198kaam4LWt19jIhC65+ELjRWPTuKoPmAfHwYNuPQsGkjDPgWcaNNnw8wwlEmbWLlkpPyCwLi+rq79f/f087zErWRTyaS0szvqZQZYlS/FImqWs4f0FWR2yGDJbi4426ho5Na7HfvKsJWpWqyVrzBGUvMgjcmf78DImG5X74VnEghhiI+BmdOppTpCpc48A3TiQtw8O7ovPhq/l95UOFB4+J0yBBKpI+0AzjBA1cyj5CFadZC2dnabBcI9wJjnQIZL3bcjrxNHDntUEV4TX6U5u74CfcftdgtG2SyQ+n88lUYD+wzXitzo1NeEARXXEeg/KK2G9c78ocPwTbJHwfHDg5REMQ0CFcnT2zBkHT6olVHepBlBHicXzeuynz6gIzUl0f6sWd6XBt25wnboo0+0HO26cc2xuzhUa94CwaSzRMr5Ml5FMjXWLyAMBD+xv844t/iy6t0BBZGUVtOcqJVcjuVTGmS/4ZCXC2GPxum57x3WqFFHeSem8ffie/hMvkYMQ+Iq9MTo6rgfu/YFiUMNaYbqnPZ1Dts4zW1oshaDW21NolVaoezEHCZZldCSdTeQQH6QrhXN2kPymlgVrhZJAxgLhkuyAxWbC5lpZjWZS1XrTI004T1Vr5YjLxjB72ZIsYAjMkCJjZMneGmUsXj98TFKLJVq3kDFjTkF5uOYZ0SxorKmvp8dCkCh5oPfV05s31rYws6h33XKjspgol0sOgJ5t85zjos2H43WkvVf1qT+4RzWaIx2QEINSacBt0irke/WFz38lzPXVKqHbVlvzBuJUQBbZPLFCwf8Nqby7dvWmT7XWWkUfufsDWqmuaPLshJVEnQnU694A7Y0J25qNxrW3yzAv4mrV5RbcPLKm8bE5G3uw4ZcX57R18wadPjNmI2PoFVde9RZ1dmR06vRJ7dy2W7OzU6YsYArMBquWS+rt6vU7gmTa099nYLiNLXH/4Gd0ytbDoI+wnzrYE13DTMaUkumZcSWaMSuo9vYxXxsUPjgUKBvATI2pnT2tN14/5PIKifENmzbaq2FydFbf+uZD5qmx4MFneK/u4lYq5sBR6tB0IRMm8MLn4hm42qSBEE02sBDhRrmhEJbzOb5h+2DA9g+Mpy1BZE5flL1wne2N2w5sHr8C02OwPZv1HGL7x7SLRt2dbxo4n/svf2oFDTeYCgVnXLDxX3vlBW9uIBGoGeVqKMnbMAe4HuVnyMqaSrYSQVrc14/uW5cPi4mxcZex5LsYHbvisfKvnDFR3tH15eAG/giCpQlfeyLaM9wjP6ePjurHP3lS8wtzJu5m48FRi4aFeZqR9y1dMr4jnc/Z+xWvC0bARk6eiugpjXAIMdPNoZhElZoRwbjHHM0IqNXVmcspnkuro7fLwXJ+atY0r9Uq8SHM4ZLQ3fqu67W6Ag0qpj17t/ldc6A6/ljIMx204+pNfQkyfDbujjwVTFDBTgRFZgi67fIzX0i1sokApsIzI03PJUObtJmQg1q9XrGvAMTcViJlZQLUM/AptAw9UkNpVEQB8wFug+cnpN58Kq+1esDLlleK5sVwmlNvESwzzPOSIbSSoa3NSEwspemlolu/WCUGnD+UMSwMu1J5No6ZMYJOXbEESrgx66dffNEeS1qfv3ePDh9+U/l01pgQaAWYUroV10sHf63f/dQ9SqIFVQTQJZOZ83OYn13Q8Kad+tY3v29MJJfP2PqNUZgEJ4Xi6u7u9fe2MTDKD1Qx5sYnNV9a1bruTv3LT/+Og1pvR4/FNV0OROUP98ICWF0NOBGdSIxAeKFeuFHmwiJnEZ04ftbKJGTFp08e1YELz9fI2Qmrmdx40w02333++V/oiisut5H3Cy/+SpdeemnItlNpZ8TNJgPuEZ6ErPLIWeM+be17xBfN24tDMam4MYLMEBloqco0xpx2bN+oaqWm7s6CunsKfl5t6gQTJ3QnjanZUStkRyw+y12rpSNvntQ/3P9jdEjVBJJgdCjqPjoDbvPXMIOhJEqHg8wZOuIBSYyCMypX0H8r2bOTz6Zi4O+QIQA18KwBqNmwUCfIdEwGjTplBA0IxRuGNpxzowoctbpHocBzJ0bHPEWzaAmkgoU9kSyvFasq5FL6zJ98yjwxu4lFo0+8ORKAtuoLz6KADmG1akIpwW59/4C2btvmrrCVcrP5cO1knvCXIqzWGBfNsXz2XJOKz1taXDJ/cOTMaS0uLWj/3n3avGmzuaLQHCifke4yxcVpolRZreiv/uprnubZsHGzx7WWl5Y0v7jo9VVnHVriCUu6lJkQHGY2DAKvREjC3FA8SbM6cMmF9rk4/OZRH4YxJQ05+fojdeI4EmXphHmmtSIkdxmaCfSOmtYaVd1y61WW/CeTv+yyC85BQD4gSkVjzTiBnT41oldfOKyS1nyo5Qs543+UvAR0PnNhoRiOtq6OZCuTyYeZQ/hCMK5LSBKn1cokjSch/wKOQUYDv4TFz0sg9YTKsLxcDNwmzDOSCAwue94Lmzo6J5YtsgQbg+xBlpjPY3AXRQLz3ijtMEBeWCJX0koFtc+guw4VwSVDMkwrUDo28B0Ac2MOs1hy8OuKam80kW6+6ToduOQSHXvjNfX3duvU6Lg2btqk0tS0505fO3xE73rvewO/KfVPYxcmn3qT5XXf33/PC6xWXtK1V12qudlJHT0xpsnVNdvNMfJFW5s2fAkWeUO6/MID6oQmsVbVnXfequA0mbASMF0iK3VMTlqjKt5UoLsgMZ5EpSKSQWdekFIdKH0NPGdVR4+eUbXF51Q0PnJM11zD9Sy6I0qWc/75+9XX22n3ekqIPXt2ha41nqMQbJEqr1Q1tH59CODTMxpYP+h3QXbUxpfMD4oIyh6wjnheqEdkyMTo5sVkscRM5I7OgnQXGLJllP2FUil0/dqZETjtyaOj+s4DPzZui+4XTmTtP3fH3Hhu04HUoHwMNeV2FpMwzsNECYcvptYWtUwmzdaHw3XqzGlfC7QANiuHDs/c8IqnYFiHHG8yNkiwI7MgAAKoc12Im65hkIIM0KZN6ujr8WGMaslll1xiiatDb7yuRKakpaV5jwft3bvX2Qb4En63QRYIQnkwASdjJayDQSJjT+bvGeFGQydHTum5Z5/VYH+/LrjggFLZUKJyHwSEQD/BlwOPgEBUZ/25dE6Ez+xM5dSCJN9sii7swVdedhmI2seefXvVkenWV7/ygBMX5qrhJIKd8d7pfnZmc9q7f78G16/3swSzIzvm/w6OGQ6WIArAfoZkzDrhOzzl0Whpw4aN2r1rt+lWp8+c0sTMtAf5ydAIlgQcPqvNI0T89Na3X6s12P6Szr9o37mpEtYA8+jIk1FagoN/4X98yUkFXW+/wzW8iBNhrdRrmpmLys/+nkIL/KBAB9TjIb2qFcvuiiQQTyQrslJH0BpjNo8NwuJrg3r4a8JOZ+C5r7PgLsji4oo6elCxCGMnMQDDLKc2eEyHbd1SvBQGkM2nCYKS2LKlEgTEmlqJpOaXlw2Qg3vZcINUH1usqEOU68g7sGwYGjTONj87JxQY3/Xut+nqt16nX/3iCWWSMc3S6Eim1W8Hoap+/cYh3f2x3wlD7qnQQWPxkK6zkefnivrxw08a6I3XS7r2ygsMCs8u17XYSmr9hs1uYTM4fscd71C+s1s/fPAhHXvtkCbnZhRvtvTe992m3r5ODQ1tdBOG7KANejOF8YW//J/aun2H9u7ZZxCae5uegbrRULFSVSrGPdPFquvokbMqt2KanZzX7u3rNTBIk6To7K2np1uXXXqF1tZWtbRMp43NUvM7DQPygXhK8ASs5RpoAKSyaW9+MBHwIhaSs6EUjZdMIKFCqo1mKcE44QiiKEz3lE4ziqzjkxOWyCHDnZuZNcbG+M/mHdvOqUSwaKuVkkZH5vTXX/g7dwIH123Qpi3D7o6ykfjuNr+sPbYGtcKO3by3BuRWTujIIzMRFHHbzQDWJ9CACdTptLvD7TKfzXvllVfq1MkTbiow3TA3Na0FtOwYoUMCHss9uHWUU8lQynGQAg0QUNg8ZDM0WKD5/I//53PC35AGDIEV3A0Z9W9++1uaGJ/QtW99q4OdVS8o64ikZD7ozUWztYY7UjTMwqEN1tjR3WHqEVDAG6+9qbGxIBU17HJwnbmdjBuR2aHvR/llmXoCIRw1401B5pwDge8vr9b07W/9SKOINa5VbSq8aWhjROBtWpE3KJWEyQwb40T6ebzPfRfs87ocOzti2ggTH44BNNmgVXgvQ69AbLWlVgxqmFQsljwi1dXV42dEOc11u8sbW9MNN1+pBhNFsZj2X7jXJbtduebmNDpyWlu3bA+q0vGU/urzX1KmkFbV4psB2+O7Sbw4oKZmo0ZBIZtomcHbDNpi6J1xGpaYy0wk1N3f53SXE8fcm2rJaqWO4KmU+nt6dXpk1Km9FT4SdCULtuWiTRxY6/MmyDGRwMNyal5jNKhor1AvmLi0rrfPCyqc4FBGmp4ro5vU/iGLYkaULquZ4TloKNSoNfPsoHlcfuEFJgVfcPElmh8/rTgvPZk1P6gvgxlzUWcmZ9S/Aa5Vn92t/zlXCY33ifF5/eiHjyuPntv0WV175YXKZ5JarCY0VUGXq88vcCsAcoGMMaVfPP2MFidnFae5kkzpHe+6Xsjjk7WyyNpBk0BCJ/Fbf/cNleBO2QgYZ5+s8l1dNo6enZq3kuzHPvYb3kgHD57QwcOHVUh3KKmirr3ucpVLKEyEzQcxtlhctHoHmw7KTBtnYpPzzMkKCQLueDZbWi4GS0CX5Om0llZXgvJGBMp7oiAKDM6uK2F4nBOU3+8uINMd5LZ5/wP9652tMPTNBiMzBy4InK2ynv75k9q2ZZ+++rffcjfZ3p/x0CBok2+dGddqni/k/7xjMtyZyaA+60kEDKXxwoboGvl+ngPio4kBPgPgnGyk3V0N3LWQqZEloaAMFcRBPxMY9Wwq5K2PHDvqdY/Crdbq7iR7wD+b9UxyRzarz/zh76pYWQmsAOuihWmGTDoXdT9DQ8KBLBbTSy++qJdfflF9Pf269sYbwnD+yqpqjTUb2/A5vM+1xlrUgAvTNhbmZIqlWgl+GFxvNusMCzd3Mn8OGeZSu0lKTIQOuna8N6YM+roG9e/+5L94zrirr09Xv+UtHnc7fPiwO7qU7PzKnHUYrg/NQ36sIQiubqMkfCwWfU0ow6CiTEJz7NhxTxoQvOHCIaaJIz3XyjROML8JXVzWo4nvyaauu/EKJBvdmNy5c6u/g8/mvZNE4IHCqOL83Ly+9MUvWSq/CCcV8hgYAeo3xAEmCuajoNbXnW8RTTMAe1b5rKsj4sSUl5dNVfApb0MQaBiA6SGtNi7Eyb9WVdJGEBg1BBIhbGAGySmXALu5SHTVWZSURXBgGO4F3KYEhOJBtG0g55vNaXZhSV29A5pfWrYjvGkTEDyRhUnGjPXwuRWkvxMJbRke1uT4qNYNDKgPU9hGXR/92Mf09GM/1EBnl87MzJtvtKkrr3irrjMTU7r5ne/2Q6bsO9cBZDwsl9XJ42N6+MGfqojKbaqhm6+91A2DerJbU3Upk6MxENO+PeepI5dRV0e37v3GN7Uys2DGtGpruuDADvs7UO8DlLPBwbA8mdCI6fGHH7FnAsYT0ppWq3WNTMzQqVAullZfT0aXX3GRhSGffPIlzRZXlUvntGfbOsu2EKRKJbTnmrrisit9MIyOngkqIClEDmdcmhKAOITINFAkoSwDl+juC0oLbVFG5GfsexlPaCGSK+e9szC9CLNwt+AgYXjRpVwmeU7XzNlRphB8BUCC7boe7AR9+BgIb+r1V07ovr//vr0uctkOe3+2ianu4EXNmjb26Cqh1bILU8iiG4ZDkMLuGegzj4qTnawCTtc/73KyVrhfVwoR8bXdubajuvGnrLM6gj2HGRSloY3r3WQhQI2cOeMMm/KUwfm7775bM1OzevzRR5UrNNU/2KebbrzxnBySuYpgT+ySSHLc/quMfRkrxQsjdAHBGzlUz46N6IlHH/e422WXX66d5+20uCXdarxD6Dqa+hNloVRL9nSA8hGRvxFTZZ/S7UQ67OzouGc3LfyYz+nWW96h73/7ER9cUCVqpbIPNmemjOzh4tVo+ZC+6IIDfn/o3EH54Nni6ERghfTuzNjSX8AaVV8LXDcKLg6edDapnbt3a/u27Xr55Zdtscg7Zv63PbURuIUy+XaNoNZCAXiDpaaQJ2fdQrtCogp8l0f3/X/4rrKdHZqeW9DKckXpZM4YIbEI4H1huRwwtcGejpZNTMiMo4n8erxl3IxOHtgCbF9LhjWZewwdPLeDkT0xPWBJjWZMvXYqYnA3tN2DDlagYvDPSXdSObgAkeP2F2Whg5FhSAzob3yDGb/FFUSjTNQD1HS6yobz4HFQX/XsIFmYI3XKnVBy/C5r9yf0qd//tF78xU9VWVrWwlpDXb29Wp/FV7Cu2eVVXfbW67zBoU3wwzWa/hCTlhcrevyxZ1Url9VTiGv/eZvc9a0ku7QYD6qykJZh7iOf9LWvfs3Y2doyhjVdWiuu6MN3v4/45EwN7KZNImUxrlVq+sXPnjAegSkL/qXzJYSKUlomy10u6/KL92jr1iGPtfzw4ae1ip1eIqlNA3ldcvl+1dZQKmaGdFnn7YIZPq0tWzZ5M2RzSMR0nUvnwYaC5QRBtuYgAV5lsmTETue0NPBv1dFIZjsaTyKzQQmFe4Bmg3jh66++YlWV/v4BbcfEOJt31tku4bk3Yx8RNaNpoc45vfzyEb8zrP7GJ8bPjWRRlhDUXEaZy8fgdcrZO9djjIoNDqqEAgVZXj04UpkTBw5TKPikJwPjV4I55ZKpRJCJI6yLoEbWHxju6cBDZAYynfb6snQ7ElNYz23bahI29wPFKZ/KqbK6qnffcZOOnTjiYARei/Q03btXXnrZHWa6yMx7BkHTMNeKCAN0Jzq83EO7hMK7luvxKZCQycoQbBlrGx0dC3O4PT3au2+f/WtRwSBr5tkQzJjOMN3Hz8hsOR9WZNDg3kuLq/r2fT+y7R9S5hXUZx0w2VNJpXMBV0dCi7XpoBM9fxoy4GnDw5u0bcsWzcxM69TxU5qbn/OBykEApMSBY/NqUiHUNGqBTdHO+uAUWo6c0psZ2pR07fWX453jcbi9u3e5g8x3kw2ulpjxbboUZSoHDcKlUtkS+61m+py/KhNDrNuV8loIavlUvBUuHnmRorp7+5TuCC5OxaUVZyPGlaK5S/sMRPwZNJ9Qh8AHk5IHZU1ugq6oyzlUO8kQwCYwkkjAYC/738FFkmRF5sGllQJ3RxWE4FKFwYypCuS+4Fp9bsyElBguG6k615YAqwlT+sk4zOS0NvT3qNVo6Z5PfELPPvlDJZEdrzS9Kbd0YhvWpfG5RV1z082BiwUHpw12R8D2oTdO6NVfHw2k2GZRu7cPKksTpXOd5lopv3zUQfadt1szExN6+OGfmN9TWwlyw71dHfrAb7zbUxMup2MMF68EQJ2FkEnr5V8+rwYlWipjcbyy0pot1rUMj09xXXvFBcplIRg29dAPf66lSlGb1g+pOxfTnv3b3eZG6oUFcODCi1Upl9TdnXejAMUDsmLwKjI3f3+El3HiwhLHtpCAYLWNZtM4CaNAZOQuO6JubXsh8oxY4AzO78D9uw/+Eh4QRU3NziiXpJGxYgyFOcDZpRWXRvyAoW3btkVnTk7pO9/5URhWTqDhHxpHLEqX0T09nuXkuyhj6WYySO5JksgwmM1M0DLhORqn4v7a/DZvbIVRKE78dpbmjmhEnaB0omyitB2fnHSnja4lTlpt/lo7sFN+QWjNM99L86TRcIZ1zyd/03QLNhXvlYqFBZzLIJ4Z89qHIDu8ZYvdqpgQePnlF1QodGnbzh3OxmisOLASDCi5CGxo03mihCFxBCu5N7if4R0y7QNgBTmY6z/05puqxpo2YWl3s13iVdf8nDwWV1rTA998WLNzs97LzVrNPM9dO3f6OVNZeWoDQ5zIU8LNCqoGrCpN24GlEErHHrTYMgGy2DA0pOHhLZ7TtBINwchdTmhYVGcJ48KBq2nSVmh+pFq65vpLg6BsrKVd2wNthZ9AxAZDzbuRyDv/0Y9+otOj46rWaUjB38NyMghY8tkLS1H3szufaZnE1gwzhozjuquYDBsdHSLIk7wAKy4kE374XJ4zjuqauvo6vWFLS6SohTAnhtpGOmPhQW4OTo3T8SjjW4Mlnkyqs4AlFp9DR5WtHKzU6q2EqvWWFpdLNjvlWZDmcrPQHEzlQNedgWcMXMBauKhWQ8Pr+4DY9K53366xky8p2YiprIwJp8NZaWDdgKYWV3XFtdf7BcOsthBkqeQTkQ149PAZjY7MOCNdnB3RrddfppnJCXUM7dBqtstldjyZ0tWXXaaHvvsPOjkSSIvNck1VPCwbNb3/g4xrIXQZCMrtgMavbP43XnzZOEMwJkko1z+k14+ftYM8ZNmbr7lUsXpRC8tF/eLJl7VcK2vrpk0a7Mlp4+YBmxvjS4pJ8JbNW7Rhfb8WF2c1uG7IHEDko8mwPD8YlZ9kIs5qOEXTQaiQMsTld5buILmDfDoSYHjHIeMO5scDg4OKx1ta1zfgho27o7gdMUoWqft63jEWc5noDl467cA7OTmu6YkVPfDAQ1Y+ZfKBzLrN9LeWVyNkku1pAJQeCC4EPX7t6OyyjDoyOwsrS/ZnaHdY28+XzyGjp6wKHcKQwXjcBsoFBFu6zpSCkdEOKhHgvPwdAgv2e3wf3BNGz1gXYFPWYCObSyT0Wx95jzZt2aDtm7c4gIJ5wcO0a9paIDSbhNvCrrHsbIbMibV6evSsPw+4BCWKE0eO6uzIGTcDhjZtDPQT68EFwyKs7zx77GyO0vb/z930JIxliirWwqOBwJs8dOSwnZw6Ct36+c9e8KQQUtp2b6N0jIQIUA/xNABzmaWy8UwMnl2uzs2dE86kWvFhkQ+K0yg6Ew98wDYRfCXDheEPxBImNsApV1ZLGp+ePNd4osucTDZ07Y2XOz5wjvIc23AHzxt8EJI/z4v19+gjP9UkjcBkVovz0ITqtnyk9IT3ODMbuUl1ZJKuvXL5DmMHTWQb0XHPp63/1CiFNjJdlbB4iNaw7FNuJDAGlcoyEJ/R3OSCOWWkuJik0FUCYKS8Bf+xSEISOZaKHzjClJ7LdOeEFn/RJyI3Uao27B+4vEqnDmu6pk8vp8UxcIm4tc1oGvDndIMctVt1mUrG6EUqrRvestsTqfmBjRo5fUb9zZL61g9osVzTbtrnNigJmMU5Am6rpRf/8TW9cvCIT41qcVpvu+4Se5Mu1jOq5Lo9y8k9vf36G/T9B76tU+NT9odsVZBvxhBDev8H3mlDWOR1WGimybRagUjaaOjoK2/YcpByL5mMKdbRr1NTi55NZfvdccu1qi7PqN5M6qc/+oUWKyvatHGjegopbd81rFYrYZkhTtHz95+v0ycPa+euHcY0ac7AbGdj2yEK+zaEGqPsiwOHbc19E9S8KaIskkVq55+o5CfosJBpCsHOh3M3cvyUbrz5BgehttN6OIVR5ABzDVp2BuYjpj6H0dFDI/rmN3/gDU2aDcjbBvL9fDh4o/cc+DRBQjqQsukasobpbqYsPwPbvT3DSUbZjy5cZLeHcCPYmO3jImVjXwuqE7FQvhLkrbDBiFg0eI4nq2NgnQZCzqR0Hw4mJAOjZJRPp/TxT35IMwuTmhmf8MYEC6ICOXrqpCsYvFV7enp9T3wgPEc2ARUKsI5lsGJB1KALLIxMt1w+pyWHPBACkARVhDiDm1lBG4c2mgRuBRQ/IhQ5gsiEpZPYa4lgd2fp70xazXpMD3//cc3OzmiZJiBNjQrWgRjO1JWJp/y+28HSj57PTyaMMUPn4vDH2JyAR0NppVzy9AnlKPvezleKKwX5XE2T501YrpFTx4zJtn+Mmcbruub6ywLmmZA2DKwzhaYNV0CqruIfurTkz0Eu/OTIiOYWwf/g3yExi+oP+bK0uBRROjrSiTYhysQAACAASURBVBbpNe5Nltnx7B4pD/oxLbs8E5R4Ka7Zk6HbwIC7ZwU5jeINP8DiIikqnSlE0AI+AY+GB9x+oTDx292ilHlNoemAbyXBhctjRpPIX6wQ2PDchDFM5MeqC13y8ONMAZAfg9pkSt2dOdWqRXXmUqosr+muD39Iq2ePuqxNDWzQ3OikBnN1B9uFtabOu+hiZ5TcDwufnzCwXNOvX8RsY8ylcCZZ1e1vu9LO9KsqqJSBhFnV2OlR3X7bO/T4Iw/p5MSMkomUOpDGyaJNtqTLrtgb8IrIBLi3m+zK7qs2rjl7+Ji1/T0gnIxry/mX6ufPH9Qy3eBGU7ffdoNW5se1Vmvq5z99QeV62fOO5+/Zrp4exP2QZqoZ1OfE37Z1k5aX5pTO5kziBQgHj+ssdAUPiFoYNuYICcbOjWBrB0+O91cJMtMcNMy/gjPR1SJIWhU3lrAiMtnCV7/4ZX30no+aioFxx8rikuXVVxZXDOKbYT/YbxkceE2m7SimI4dH9IPvP2ZDYE5vginZMBsWIijqDUAhMPU95N1Azz+IgYLDAOJx7WSG6P+zDu0DaqPspM2NzdJPouHWEUQHQy0dOF40u5gBZoa2WdeS5xDhQ4ZS1t/6z6TBDdBHShCA0q403AHO6l/94cdVbwRprraCC9sGp3nWKAEEigtVEHgywZPDhqbSpi2bfYD70siafbCFjBJOYHvY3YlETBocGHRmyRTPyOkRUzBoXNjhTE1NTky4WwslC3Nq7n0NBZg6nVSkujL64ue/Liok1hABlIyaYE3mi2sWDUPKW2SmONgsHkDTjbnWiMzMGKQnYCIHK7xG8TKoIfRQXXNJDMWCd46HCc+Lg4AOJpg9kv3Onln1ibpuuvlKH/jxZNr7F+qKKwk8EWyTEfOzJDa98OJL+vWbr6m7t0vjozOKx/LBZJmyWC0tLLSDWjLeApsijWRh10oAmJBPKVUBtwNgTGRloTjammxHIEtY9qe8VrIEEP/tShE3IDqohUh1oOF0HEY/g7mw3elm8nm5PGBfWIDcBIamSB5B2GVqAcPfFobJq0EuxXwgTlgLOaIA0VKmEJQ9iMOMXOH/11NIal3nkH7rUx/TwUd/7M28VujV4siEertbWt/Vo1IsqcGtO5wd2qMxmuUMXdaannr0Ga2sNkxLWZge0a3X7Hfnb6GeUaOjR8VqRaNHT+mm62/UC88+pRPj0y4VKqWqWQD0v+755IddUuMhSbo9PxMGebnH2blpTRw/4e4N6Uejvqbz3/o2PfbEc1qls1Wv67abrle9uqDyGtfzj6rWSlaxKGRj2rljq08/+Hx4Lq4bGFQ2k1A+m1Rnd7+wLmM6o4B/AaUKSiHpYNjMImjr+hPgSb0hMOcKWZ98lkJaXFJnb7eGhjYYlzExtl7ToUNHvFFPHTumD/723Qa37WHBxkknXMJQluDyPTs9Y60vustgI8gNLcxV9cC3H7Kjksm5kU8oOCTnOV6hUD3wk0jQRGHRAnpb9SOIHrT5is5IiBiRbLXHhIgBFkVoBv4UU0XgwJTVHnMK5RyfR7nMO6UTz58hFcRnMj3DPZDlgAm2bRBpghnbU8xjgr/1W3dpw4YeZ3A0WRAvpLSFHkUlYWwoDq0j5/fBDzEylcr5MMChis+jPGM/OKPu5pkPnTOQ4RrAtcJ/G5j3BF6T5KODnvXa393lSoBrpTEyPTvjsbiegX6tFkuaGZ/R9+7/idcZHC8rz+AfUq0G8xJeBF3m7m67irHn2Vd8JxjscmXVBjGwE8iMGSTi77ipBJfPgwRs2GBmTrDtKnT6EDWmVqWTKdVjYczKcuPJlm6iUVCnrM8qX4gZGrJxeIopoCCRn2EcMV/QG28c0cQC9zat/r5enT0dMH8eaqNe0dJ8NXKTSsXth0IG5hRcvFzUMzELjQVQMYrUzqLts8ljiDA3HISSMeWyKaVjaXOsMPpol6dkbPxvuVhWClZyis5N6FimbPAbnKoYOcrn6JIWI09RSta4lktrarERDZeROQYsgWvzPF+aSN3y/FuWsjeZ0EBPWpt6Numuj31YL/3kIZ/OOy6/Ri8++bRy2Yr6851KdfVoeNd5Dszox6+srhgfpIU9NDSoZ574lU6emvRpNtib07WXblNfT58mS3E18932yJwfn9HNb3ubTh97Q4dPnDXoi2cDp16tUtY73nVtoIyo4QFj3IHC6ZexbtX82GjgeVmIcU1X3HK7fvDw46qwQFaW9f473qXlhXHjT0898itV6mWrR1x+yQVqtRgnS6jCvOvcnBVLNm4csJ+qB9+TMZNqwfdo1Zsq4XhACRdGiCzih1pxLbg6ITLAIgXop/NXL68aWD5+4rSOHn3T3VWclAiM5ZVlvedDv+kNHtKXlloJmjshGHhypBUyUDYyKizI4Jw4Nq7773vQZTckNd4ruEiDcqhR14oFI8kskhrs77E+X4Iueyvm6QqyaABw5kg3b9xknX4OS2dpdG+REq+UXdJwEFoOCCcoD1G74A7OUHioeYIgKDnT+KFEJSMgcFpVJJlwxtt200L41J1Z1GRScX3843fr+InXTJ0Bc+bvkuHgJdHV1WE+ZwGX91bga/FdvG8I9GSLbTii3ZBgrQBNMBWBOGUYCUw6yMzPz/na+DsEQaSIjGlH+CPNirYkvSGaiEALzzOXL3gW9PCrIy5ljxw7ptmxCcBFZ1xkSmi4gck5aNtDNMjeB0tLqZkIhkeMeLHfFpeD3y3rBMLx3NKC369HJaMJCt6vqzuyUSY1cCRr0uGGioIUWEM3XH+ZHe9bMSY+WtZoQxyDsp8JFj6TKqNcLOn119/Ua4cPqtIoO2DPTNccsDsg/JdXtbAQdT87syk3Clx+JeLWNYIqQMYBGErbn1KUNj58E9JRn0A4rzfqiieQA1pToSPnwVzqcMoe8AiXhZlgVmJVjnRSxaWSsxYP3pIdWgcLzlBNvT3I+FZcUnBCr9VjWinX/PBp7YIBwLx2uYFcNCUH8ibU1K0gH55LIYuT00C+X7/x8Y/q1z/9sZqxuG56zwf13XvvUzpVVm82q96hjcp191mU0hs+xiBxhzcTbOgnH3laM3MM3zaVS9a0d0uX+vv6NVVOKNnZr0NHjqiyUtaBiy/W+MhxHT89ru7uHo2dHbexK2bGH/oX7/a9YfMH5oB3KQEMesfY2TNaGIP0iPpBoD7c9P7f1IMP/UwJuk1zs7r68ktULc9pZbWsXz3zqoMaYyz0/S68cLdaMebt1qLyc50G+hB9bKq7m7KEIBD09qEGgDuQQoa2f1i0K6Wy1g+tcwmC4CPvh+B0+NBhs9lfef4ZN36Gt242/4lnTHOCMrC0vKyrrr/JmSxZHIEizAmDsbUMH1AqkqUFma+QYb35+kk9/rPnDPICkFNKcpBUoObEpeVSOfhCStq5bYtGzpxSM8ZaoT/YNOl6rYQKb5dilJr8d5Hkj5tI+H1HnC0yTDqQK2tlZSKCLMoYZHGZbKB+9A/06tKLL3Y18J377/eAPcGD92GuWRQgQhkYeF3o0JHp/dnn/kS1ZtHBgCwxjJQR5sMMNAbSKMLG42lt3bbVBzhBMZVHnrxgUN66X5H5c3seuI1fm1AcBRiPcNUj6sLqqsmo0EfynQUNrR/yuBiBzwrSsZibXcwtg9uBK64Wq/rut3/izBEbyj2btur4mVM+SEzQLQXwf2Zu1s097oXgaQFIe0IgxR3wQM9bRhWcq4xGXf3r11kdmP00OT0ZstVUkC+amZ4OWSbPLwnFh7fLLFFdt916jSupphjOR01nwFSxjOWE/smEmmc8enZUrx85qPmFWeN3c9OU1hxSCTXWippbbESUjmS8BVhOcEE3KoMyRzIbjBtI2QGwI64a85uoQqDa2T75G3VS4sBg7usMoCin1dz0nIMiC4sTr3+gz9MIqytFVco4K8F/C2avdEZ5Yd1uv68FUxXEBuNpzS0X1UiRjcnSR66vHfqRyQG/A5gGE6EcjnvUKhNvaLhvo377M5/Q09//rh/mez7yu/r6F/6X0pm6NvX1qNDTp41byL66fdoZJ2A8qVh0afToD58UXigsxHU9ee3ZHGzBFus5zRZrGh0bt2b/gUsv0eLcuI6dOKuBPqwBFyylRIfwltuusg8BC6Krs8enjzW2WKiVosaPHQ/TFImE5hbm9eF/+Uf6/Oe/bM2oyvKyPnb3b6q0MuPS4PGfPGMJp66eHt3xzls1MzdqUU5EBsBTMC7p7Exr+/YtSsZSKlU5SYOyq8sUO/mEAESndfPmYXXkg/s5JEe8P59+4kmPsWzfsV0dhQ7lOwIfD4wHasRqCb4SWE1FtUpJV193o7HYqelp883KS4suc5nQ2LJlmw8Tr58Y3VUGoTM6fWJK33ngYUMHrAWCGtgS+l3LKBNDXKY8isV0/r49evPIaz7cKEntN8o0ihn9OTWtkBwGwO0DycwuGSMdOQjDjTA9keigdG44I4N2Qci07yhYX40JgLTpBMvzc561bGOrZEtteoeBbZpT+NRa+jqmf/9n/1qltUXP8II7hbYkQTXvDJW/SyaD6ADPGaiDwF6qVC2YybNmvW0f3mJ+VjtzI7kIdnJBCoq7a4+ukTRwLWb3JwKIT4kW5LJxXAvZJMGIMhQaE/y2ga4B/fjBp5xg2JMEJdq4fAB47LGJpFjOZS/7tW2AwvdA9di3b4+Vll984QUHqFIxGP60YQxI5CQcMBAsR0YFRCc4FjPmBmcSrcbqWlmlMs0JJhYSuubqA8G0J5FTMtXUHpy1eFfFipZXgsII9wtGOzsxocPHXtfoxLgd3ps1BApQ6a6oKx/XxEy9XX6myPaDGTEZVoJ5roxdoDBM4MThlEeTfmlxwZ57VjKASxRjnKpmrKZcKiqXzCiexm09p+LSsrEWz2ZBnswxxAuLHMPehlZW0LoPPDU2urEMFneyYZCcUjOWzNmjoIhlF70HeqSk981aGCtJpl16ENQItOBsbNzefF6ZRkof/MRH9dITj3lRfPDjv6evfv6v1dmd0PZ1A+oZHLRzNN/pFnyUxps/k4zrB9/9iWpr4HcN9eVSunj/kFULFhs5nZ4Ouv8L0ws6b/8+VYrzmp1bsS7V4UNHRb5Qq5X04Y/caRC5Vl+z3FIYcg7SMGdPndDUKbKQcPovLi3pQ5/8jL72tfs1PjPlqYcP3Pke1SoLml9c0TNPvgBQ52mPDYO92rlr2C5eWAcWV1bUi3lsrKFt27f62ff0dYlzy2bGpZJ27NyuTAqz4YDPkDGeOXpIDz74kHaftyNkLd09XjxWvODfcWEql5xRUzpwAQvLyyriW9Fs6OKLLwkZLngqBOh4zIA2xFFK8Ji9BIIKLg0k1BYmxxf1rW/+wAcH40SmDYHPxGSxBFzEWkAaaunARefr1dd/rbook5GgiqkAxMCmZzA8kXJp7qF85LeZfoBQClZGUAi5lgoDve6wM8HSP7ROh48cVbFaN2kajiRcOHhbjD7lsmFExxl6LudnsHFDMAQB5CcYwXBHOePjn7hbLx581mU2a/jKq652wMTUFkzNgpOw/y1lE7TxeJb4OLQxXLrSGMnwndAYPP87Nxt0yaKRtm1bN1ugsU0cNg5mqaxgTsP9B+Jr4HfxE5IOyr/Q8Ik3Evrhd5/QG4de9+ghCYuhCRRkeXcIrWJfSZkcsQHg5Pn9+DGCfYcsF45eV1e4niVmQCUfbAT3Oo0JSnfYElEVQqPPDTkfJIFz2ED+O9bU9TdcoaZdPaDhNLR95zbHAkC6dCYfRsS6Ol0GT50d0/cefMDwWL4rr/IqKidQkeLKJOs6PVYJQa27kG9x4WxqFjLZAGJuRN3lZWzfkQdKukMDDlC1JjqjRMEP0GMMlaIjdAutcVJ/DCwsrxZ09tvE1mJxJSLjpbS4hFdlcN9ho5HaInfS2YF/YMPabWuNmNZ4wNBAIGfiOEWpwaB3nW5LzUO4zWbNI1BsIEZUWOyZRly//cef0pPf/646Cnl9+FP/Ul/+y79SLFXVjvUDGhhab9NlFoMzRRofcJawjysW9Z37fqBKFRXTmAYKKe3b0e9MbaGW1cRCUePjk94MG4aH1Vpb0ej4rJn1k+NTLt+bjZJ+79MfdVrPiyb4jI+NmatERpxLJzQ/OmbKC4uG53H37/+xvvK3f6/x6Sm1mlV98L3vVbOGqmhLTzzyC8FQ7uzu0QfuvEPj4yddkgNur64uW8xw3fp+C0+ev3ef1q/r82TD5NiYBgcHvAmblTV9496va2mxqGuuvsIlqqWxW0Hjjffg7Ncu6KErCl/K7w8BznLwjyiulNSoVkw85n3z58anOOdNC6AhETqRfAhYGB1hnuXxo5N64P4HPRdKctMGo3GraqHwgtQ6h2GrqSsvv0wvv/qSMzXulbCKuQ6HnhjbarZUraw5+yCjAHuCFEwmAu/Q/KpiRZNL854GYdbxpttu0r333a8mRHFczYA/uP5a3UbDgbYUMj3fC/SLyM/AVmzptAnk4KJ//l8/p0oVGlNdr716SJdefrlHflYqqyFQRvpiUFwICJToVkEhcLcdtOAwRplXm1LTtgFsc/xQfOE5tvmCzFHOROUnUvfc55VveYuFBNoZnlWJ3XUPI2u1alxf+V/fEowDPEXa2NmGjRu1a9t2ww2UiaNjYypWy05c2t62BBnwbz7P1x1PWAjU1U3UaeZamWPdtGHIQYjf53mRvJiYDH0Eb9dKydUbEAOH09tuuVrFMsZEIaHp7e9RPlcw6wIKV2jMgN9L9UpND//oe+rszKuVSGvsLN3VmDo60+ruiOmVN+dCUOvIZlohxQ1pHrgKM5Wki2gZ2YKKyX2s7OheJmIGQQ3WJxMqu4wEp2lpZYH5wpS6OsErcEEPYCIbmgexuLhs4UiUJaghz/GYPLuF43LStnwAx2UaBAgoMnzc0amJyWmrhdIZiSMD3sRejcmDuuWLGAzHuKWr0KHeXF6peku/9Qf36MG/v9en0u/+4Wf1nb/7e5VqS9rW160NW4a9+dgU4H78cCrww9DsQ999RKWiBYbUV0hq6/oc1Dd1b9qns9OLdghn4qIfH03VND2P601G83OLZg/gBXnXB99hMBysDgAYzIk/Y4RlamJMMyNnHAg4LKanZvShT/6B/u6r9xnTgN9213tu1/L8hOKpnJ589Je+70J3t956xWVKp5p+rqh6dHXmdNf73qeevm6PkpCB9CPOV6nroR98Xy++9Jrec+dtikXa/2Scb7zxhr0U3nLVldq5e6eZ8qtzy3r+V7/S4cOHzLbfsnWbZ1YpPckMCPY0IdiwNApQpaA0gcUeBP3oWtYN1IO5WPyzSSkeRsVozr9y8Jju/fo/KJvPatu2Hc74kT6aW1zUqdGzWjW7PHQtb7zhrXruV8+qxHohpNmLM26/2BZs+QD3BroBXKxoTpWumctsJNMTOU0szrqxdMHePbr9znfr//6Lv1S9lVI6TgHfsqxQmeF2qAbuDiN2GpRmPRYWDVibQB4jKKA1lta/+z/+SEsrU968iVhG3/7O91WmwmkGDwwMnulKX3TJhdq/f78PT0ixk2PjLg/bRjNgV5ddFvhaVsaNuH8e3EebDLHKqPtp2Z6o2wulg89D0YPSnEyPP+edUJJSSp45c8reAq1mRicPjXttkE2uVMo2qzb/L1J+ts1hPG6Zca7jn5skz83P6PkXX9DUzIzSYKFM9ETS606GwAohskfuYc4a44HbanaFxS0YVs/4UMcnlWyfMSm6+vFkwQPul15+QDFoYY2W54O5N+4LY/WNgxv1/HM/1/TcjIo0w1oItiacQGzZ1KWDb8yHSJbB0ikCRM0lt4R21vNwK8tI8SYcgdEYN0RvM5sgLwLhj3lKLso2cvj7cVSh3tkJk77uVJGFCHiO0Skbm5YywYQ01aRT5vKQJMqRbbWMqcFhIqgx/1kmOGaCfpu7smmKp4RHRSD/QichEJB6M2mwfXijulNZ3f7h92lDd69LktnKmn783R9CfFJXoqnz9u/xyWbhx2iRcEK741Ov6aHvParlFSRSmtrc36MtQ4x5pdSzda9efvO4pWXOnh7Vrj27VMjENTkN2bVfZ0+fDel/rKGP/PZdvk7uz6c+0KjljWqan5nQxKlTHqNhcaLO+8Hf+bQ+/4Uv2/WdrPX2d92iVLymcqWpp594TmutmtZv2KgPve9OHTvyut7z3ju0sDAHLK11gwOamZvS3/7tVzQ1MalbbrxW/ZBvESEkmGITmEn5gCAAmJeVSLuLhvovYofpLAY8obnghoJxTZoyCbf6m4mWXn31dc1Ozaqvq0N7958fDsKo5Onp6lAqkXaQwTj45JnTOnrscKSiW7XuWD47oAfuf8gE3jYQbLKtbRGbWirj+ITaS1JXX3W5fvWr50zCRggQz1mAfErTHDLW1aoaBLxINirwKEP5xXsM5WdWH/30J/T6Ky8rHZNuuOla/dv/8GeqszEbjSDomEmptLzqRgBs+sHBdS47IYKy/gnq0C8A/k00Zp0k47rj9lt07MRr6urp0u6de/XDHzyqJnzJro4wW+sqpWF9tOLKsgnp7373u881IILjmiznRTBA2pwAsLi8pNffPGRrRTiOmzZuMrsfqgfBhlLMUFGEL1sJIxuqDSSlwIgJKPAQ6b66+ZHI65knXrBM11NP/0ITE5NBkALep3HpeFDApZESZajtctbztsm4R+T4sVlRPmeFjgMHDpg1MXJ2RG++/oY78cy1QpXJ5zpc2rqTDLYOlagZOIngxIxG3nzL1SpXi7BT1dGZ06bNQ054wr4Jpr/teeCJsUk9++zTFsaoWYaraHnyvedt19TkcY2MgfAySZBKttozfpyGLuGyKUGqQxONBQTIy+Il2CGTYrwrRi0Pz6zhGwawp0FP9kAWh9kt7lQ8iHg8E0pFFD1Wi04vPflfKbu8MTETrfN83ikpDQbA6ZUK9X1a/X0Fi9GRlbVVEPh+K+iCxzQAl7l2sr2sNq0b1HXXXOru2cGDr+vKK9+iVKHgErW3o1tTo6M6fuKQuuGP1dBzC6z3ts5TOp/RE48/r2YjFhRKqkVdsHtYqXRcAzv26SdPPqfqMmMaUmdXTplETOOTmJ70aH5mJnSKGi1detleDQ1v1tz8vP1S3UWizE2nNYdr+dSM5qen1bu+3xy2u3/vD/QXf/1lu22RHb/3fbdqbW1Z9Vpcjz36lDMPSsm73v9e3fvVr+iOO9+uhx9+WIVEQnt3b9OuXTtdUhKooB+8dvA1Dawb1L7z97vj2tPfo/oaZMhVNRAJaJIVB/4T8AHOYeZ3RXwoytFGoqZYncyp5WBP6YIIaGV1Rfv27/G7M8+QLAnaBcER+CIedzAg+/XAdbWis2dO6eSRCX37/gcDDoZEO2NYjSD6SD5WXAujTa1mTDfddKOefupxGzU3EFVoyIcWElaNlRWPklEikSm2s2zuc2lhKai50lyK5/Qf/vw/YcyoXz31pK6+7mr96z/8Y9VtjMIhllVPJme6CjJYHPHtrqdnTZXwYDWdQZR6yTI8u5vL6C/+239SqbJgCOSF557XyaMTmi1XLTd166236unHfupsaWZ+XhnVtX3LJt38jrcFaIbun+36gtUfKTyYFmoZ8VRcPb0bg7hAq2r2f2iI4FeBUjK8zIReP/ymLrzgIg+MWwIdHh2VOeHcxQ+2dIFUnkpkdd9XvhtGIQlmERmYUhBjZMyz+3r7PJ9KcJpfXnGm6cCHGkaKQAM5v+ksns8hcDlzrUcmRmB7jIcxpVGvu+HU3z+ogcH1OvjaqxqfPGspdDqybiY0GnrH26/39ySSGVUbZQ0M9GpuHi25Ce3Zs9eHJLOnrJOZ2Uk99ctfKt+VUbFU0/IMkmVNDQz2qFRe1KnT0ewnDlZhhjtwW/wAUjF/MYB+Zx6pGtQ0aNEyRB4Y0ICdHgYH4stmPcSOcoMHYm1kGwxK+RykhqwxhfptLQzEIr/iB1MIkkdkFHQvwU1QsOVh23wlkVE83tTe3Xv0xuFDoZ3MoG8WUco1NzPSqZg2bt1s8wq6X4M9Xbr+2stVXyspkcypK59RspATNvapFlkmZqs4X6VUX2saw2njJ2FzNvTjHz1lXI+f6657q265+a1eXKfGZjW4fpO7L0hxf/FvvqBqsajFlVVdfOAyHXnzDdMVMF75yEfvUjydCdrujaDfbvyp0dDc5LSmzpyxOW7fQK+KqzXd9oHf1Je+cZ+pIvFmzaqg2Yz8Z088/ow5YJdcfECnTh5XHhHAXHhe5aUl3XTDNdqwcSii34Tmh6kvlrKuurws5Lu1ef12Tc1NaGZ2Xk899aQ3CZ1O3KYAadvWcYzM0fAoNlYd1NgEDD0XSxBzV1Qrl7Rn73mBcNn25rSLFJ3W8HtYKXosCXNbE6RbOnb4rA6/ccZkVdQnoJbQjOD/2NItA3VYikm65ppr9OyzP7dr0RpNoEYwsQYfTFqlAgfv8J3nIBS670AUbMZsTuVWWv/xz/8vNepVjZ84oS07tujf/NEfOeDZRCjf4XIWJWAHBbCbtr5bZMJyDtvivUZ7hFLyc5/7U01OnQ6M2npDP/7hk1qBC5yM6+P3fFxf//KXnakwo9qRiGnn9mFddd3VDjjjExM6dvKEDwB8DBhBwwmK7myl3tKpkTnt3bdLlZU5Net0CynLiX3BqIe9yeH4la98w1plQxuHPBlw6YUXaXjHNsvZp7IJ66UxZD4xPq0Xfv5qOHwgSxOAzNsLXeOQ3YXxMQJ7lbnKyBO3u6tXu/bt9igXVdubhw+ZgG35cebBUceBAwvAEM0ORwRMHwrWvnNF5PzL757vzcTjuvnmK7VaXlI8iTO8dODA+eanIpFYoLlGwGEEan5Wp86c0LPPv6haDB4t654ucNwm6aXqsiYnau1MLdEKjkYhoPF+CEbhFGED1sL8GxhGImZeDC5F1TJeoIyrRLyxVOgkMsfmNnClqP7+vsivMfy33oJI5AAAIABJREFUBhuj+ToyN0pJU0CaTXWhtRZYesbI3JoW3S0PsQRN9eJqkPaFFxTZqnGik6llIDnCxE8ktGmwVx/64HvMVB4bndS+3Tvdvvb4F52VeFox/BMyGc3PzrtLx6Ih2Nj5urtDP330l5Zr4ffWYUSSSSufZsQoYbb9EnIshbwJzZyy1cislXKGxgAl4Z3vvdXzjTML84E4ygmfzYZNX5dOHjkcTju8EItVvffu/01/9eW/c9YK5ePtt91g8DQZy+jBHz6qoU0bnDlDlszCQ6uXDAOsLa/q9//3TwTjDTKutmkI/0LpGwfrqqkz26+//K9fMPcJWgFYKM0e1DPgGA1vG9K6deuD4KGkibNndfjMIc1MzlsZYuPmYbu/kzkxXbBr9w6dPnPGw+qWKZ+eDYq22MtRLg0MhkkDvFYjqsyJ45P61rd+EJXksmkP86QscptBMx5TDyXtddddr+dfeEbl1Yrq7kTFLIVNqZVy6YkQV6A9tDleWKchpeRAx1hOIqd/918+5+C/ND2tnv5O/elnP+usnwkGeF3runs0OzXta0njBtXXZwIyB8H4xJhpKtwjkyAcEm5+qam73vdOTc2MaOv2bTpvxy79+z/5z0r1Dnjo/zN/9Af6wl/8T2Omy8tL2rp+QIMD3br0LZcqDQcLzAn8GAeyRNq2e2BH9nWdX5YSnVo/NKCfPvJ9bd445EyUESImVNgbZGcwAv7mi19TrVrXtm1bNTo+pmwiqTScUfDNRll3vPdOf2Y206FHvveEOYklKB+TUyb5kmXxAygPc59sEWpHphPx1qB+ixUjo2eUtlBLjI/ZNb0z8PniMW0eHjbrH+UeOsTBKY2GU6B/0WBC0smcPJozdkVr6dZbr9Lq6oKS6bwrnD17qDZy5rCxt/FYNXzTqGl+YV4/eexniqWYUE9rYbbohiWz53hHTE9Fempd+UyLrIuWeeh8hQFjUuCglBBeItmZiaLGa1uO5v4VyotdnwK4y7S/9dYagVVNV4kXEtReg28nYyWUqZQrlJGErWzkWkVHqgN9fkraeFoTs4teXHw/zTQrdbiz+k+nM7Ol4ERcfT6V1u6tG3Tg4r1KJ2JaWlq1QUQ6n1VPb58DbybT4aBGmcuiNtgYSQ75Aaqhx3/6nIqrFW/GfEeHqg1S75hiqJSqqVVnq2sRoEx3JpTDEIDhqKFk+9G732+HdxZOe+OZ0e9uQUtdeTCohKVvpsYm9Zbrb9TIxJSFCSuVsnbs3KxKacXs/FOnx6yDhRZ7RyGnapGUHeA8oc5sRnfddYdylHsMojsripkf5ZZ8pCGWauX1t39zn2VhGMq2+zv2ac3gXgUJ0naH+ZyDyrVXX65Lrr1IrTp4F3OHK1pZLmpiYoquuWkiPHcWN40Qq+vWIk4W8ELkfQArHs4XWdbi4po9CsherTiBigUqC2SUiA7W8ScIXLHrr79Rjz/1iBKthIrUzZBeY3Hr7yWrNe3ZvsMblmune2cfBoD0SKQSq0JlevR//vl/dodycXJKGzev12c/8xnLpTPTidpwX2enLe8gxIKzufy2rFMriDMkQpAkqFFqshk7Ozv0Z5/7U63Vls3fe/PV1/T4o89qtRXX0MaN+uPP/rH+53/972rEGlpYXNDG/m4NbxjUgUsvdFBDJJJ8Jcw1RokB39toaLXS0MJSTZ09Ga0b6Ay8zaj0hCsGqRqcc2J8Uo8+9gvVazFdfOBCvXzwoNdHrjOv3u6CBga7dMNN13sio1Zt6Btf/LaH5V1+0v2F1RCKNGOnA/39xt8wnFEmrvPO261rb7g+CLsuruiRRx7R/PRMOJQjq0KSEtYGNpsWR4iajm0xyHaX1+Y+yaCXCGWFoE7z5pZbrtJKacHvHPzwoovO19JyWZUqHEFkxoOJNeuced+nf/mcsjnmniBzpzQxOalCV6cTjCOHRsK393TkQlCDG9YEow2zlfw3nNiOrs0wl8YJyIwXG5HuTrVMBoZRbcPqmmRKBvL/P6reA0zOszz3v6fP7Oxsr1qtmiVZtmzLXQJ3G4PBBpsSOLSElJNDev7kUILpOaEESEgISSAcOqa4YBsb3LFx773JltXLanubXv7X736/kTnrS5dkaXdmvu973+d9yl04zShHWeTU/5GpKwGQkwaMkh2iYoGGAYqfUTMPGeUOBPOsGZVIa3apFPoPyNnQ8+EGQnCPej/uv5iGExbI2MCg3n7JBerq7tDiEvrzeTtgMfFz9gldBmR2LfgsWBjPpNggX0ygQhb8pl/drdkZeItB8Zf3Bj/VkUGAUipT+kTBgvG045RPFkqvpmrVot71zotdJhcrQcCvXZq1VS8mDx0OUBa1NDY4JMS5U9mOCGOFTjy4pZh2v7Jbu/buDb2VZshGudZsNmYmQKxR11sue5OmZufc9KW5zanK9cAxhAJG6bhh7WZrarE5KblDZh7gE8ZARZvKcjQx6ZQTN+mMC0/3AipBSI61tLBU1MLsgurlkjYcu/HIa7TxZm1FDgfxI0TwpMthTElQ6bjhht/4sAA/BaUuqEwEsUHwY7QsyHC3bdum3959h0sQgERMu/O5Tvd8Be0O1dZIOoc1Z5ly1hJsFOqTeEyzyw196p++4Az20Xvv07azTtf//su/8kFWaQXJmtH+Ae3du8ssgf6uThUxEoqlAlncoG4+Dzs/YhREElwf+ehfu6fGPkFy55+//J9KdPcqm+vQhz/2Ef3Ll77s+w7odmywR2Oj/Tphy2YffkyIaZdg8zgwhMxPv9codCLaGi/v2KfR8WH1dHcoAZ3MZjThd/cw2X/Fsr77gyuFpcJJp56shx9+1BVCtpDTmhVDyncmdcppp2gR+lIypx9++8pAe4rofBwm4bqoHUPbwL0o2AD5nF3UEBmw1Fic+9uhnnyn5ufmND620oBx8JVUUNwjsi8m/e3etLXuLDEUhD95X4KaoSHg52IxXfSGMzQ1d8hy+Bx6a9aMK5tDEQXzY/q+EbWvVtXOnbt0/8OP24uDg6HRhNJZspAs9/zQwWj6WcilW0HqJdA8rLKBJ182pUIh70Y/UsT0UcDx0NTlg3J6mNwKNANyudVyefG2yWrQfufmk5UFPBp9u7iJ7MslTEMgcgeOadj0DffloEgRAJEdYpGzwPmPhqrHyDgKRX0bAgg1vW8cyPdsTn/07su0sDQXxAYJ1om0ZZW46YziodcYWxc9BIKRdcWiIMUN/fWNd2lhfjmIF9KDwIncFBGs7gJ6PCwCyMChT0Z0tWoE1KBYQ29649nq6Oh0MHUzPgpsbdlqgwyt0JFUs1qyr0MFSIOQpok7C3rl5R2anJxWOqOAoCfLgqHR22Pn7yBrXtVlb73YQpwGXUZjMZ6RFQ+APGQz2r79FV131e0GUkJjgc5DbPNGcb8m4LN8eMekLcev0/mXnGWfCUboeEoQ1BAkIFMcXzvujd8u/dpZKPeFayVYkQ62gyTA6N0vT+imX/82/Lv7bQH7xAG4c9cuZ1qcyLQZXn/RRfrNnbcrBW+0vdn8rFNqFYvefAEW9KokOHI0NK3IVJnw1pTR5/75nxzU7rzlNl140fn68F/9tYntQHQIanhjlKuLOvm0LdY16851qVYke0WgYUHVcjUIOUaflTXNev7AH79bTZXcZknFkvrcZ76qwXVHqbe7Vx/68N/pHz7zWbXiTU/yVw71any0X0dvWh+EK0EAMJnmGQG+XlzwQIn/t6uaHctqWliaVTqe8fqkPEZy3GR2gt/isr73/atUrNR1wskn2aQFh6XOnrzWr1mpTKqhk07ZomS20xCbH3zzZ4Gv2d3jtgAUsqnZaQ/fTJeK1rT9Ggp5DY8M6tDkhOYXFt3XJGAdPjShPmSsqpSTGcsaUdKCF6Ma47W49zaZYdoJBs+Ab/wJGBiSIXsqpUwioYvecKbm5qd8P/i23t4utcRwAPMf3MXCwcthjgjlrXfcrVYCf5OKEw3wkPRgZ2fnNL8QqXQM9na12KgBbNikVeIPmKG5nkJ5tqJ8R06L8+HCOAUoKbkBcPAUpz4GmBcPJrOxIPltZH6klktQIxqxKOzakyVA0aREKbXkzIgLjjJhdWbQHWtqoVix9BA3iaDGIiXa4WgEATxkB9C2AomWQQOu7G+54DUaW70yDD2Qmsl2+rRENgdTCwC6LqmjkhOwLF/8nQ1IFmZ1w/V3IO8QgkLgZTnttyKAHdWZekCkztquzBuagy/iOlYqRb333Zf6XrLpOJnbctKk5mQqwWYwYKIoV3l/Hm4snlIrmdSh/RN68cXtPhi6u1LqQMSxUdeq1eM+UHL5lLKZDh8qZ5251Zgjgi/ilW3zFJ5BezpZq8X1ra//SJU6XDs+Ne/VcjYdvifAdNr34vhj12jNMStUWmZKnY9EBLIqLhbNwRwYGXT5ymnJocHiY9BAECNIkd07O22ilVc0QLhVy+hnQDo4SAnySKRHWnPveMc7dC56/+ZsLrlpTlAHcY/ZCVCV7Tt2OkNINRo207WRb+TqbTS8u9ChLcIKa8Yy+vRXvuTe483X36DL3n6pPvLXf+N+T5F+cUdBg71dml2YUP9ot4rzi6os1lRflpk1SMbTgLfQZFzmH/M8WeMf+vBfanb+oPFme3fu1o03/EbdY+Pq7OjUxz9xuT7zyU+oQtkcT2l0sFtjwz3afOzR3hdOBuIJPfXoUxoY7g/uXJDUIwHHXLZL5VpJVQx5EmE/cF8npw7bCYv2BIIFP7ziF0pkChpfNW6zniYG0T3ALVaqkInp5FNPVMLeuw199z9+4nsNSwf9QZ40FRZZIpkTQzZ6rziyLZRKOv/CczU9N6NnnnvOfTuMXZ596mkVMjkPBTgp2kbSrHMqDiqe0F6qhDhBP9flstTXNxDoa6y+ZkuZWFznnnuarxPRChr+69atUiZHkEQsFGWehvuZTAbAB95+532qC/UQTJyDbBdSTlQ988sRowDjFW5W231oeQnpnJbyhQ4TVaHHcGpbyaCGT3HCvEzGtjTdKd04rZOZpDWeMF2gBOKi6DtAXyFoGDdjdQ16Iog+gqKJ+0MT1AhbLoEbob9Gqp9K57Rcrrsf4ykIn4Vwjt09SHxHfxqXoddHoFk5Oqo3nnOa5pcXHDQYxddtEhFgA9CSgAG42epGJrV94LeZJwjIdGFe99/3hJv33uBRn4BBNA1Pgg59M6vONRlpB0K9+4NsKHMdy3rX711syRVOL2TSWVBsQAIIloEES1JssmRMh3l/FB4mpqBdTenpp57zZ0UeKJOpqQdy+fCQe5AEjY5cSvnOLmP0zjzjdFWXS35eQ8MBz8SE1hhAe0HQB83qm9/4kfumbBbPqxzDAqo9wHRCxk4wP/nEY3XGhadZGYVgYQ/SpaKmp2YNWt1wzIbgpRmPO5PgFG5nhh7kUAZG5iaowgIvePHZPbry5zeGqRu+m83Qb2SxOzjVkKGJO4uDuof6iCVsOnKWGs92FnTvA/drFc7hU1NG9rfLaGepzjabqjLxzaa1f2JS3/zB993DK87OK9OR1of+4i/NmCi7l5fR6EC/dh94WWs3jateKWvu0KLiFZ4x103WGXejnEaBp4PRnvj/PvwX7qkBnmZz/fNX/0uVZEZrV6/RRz/2EV3+0Y8Z24eK8+qxAQe2YzZt0DLmzo2WjWfuuPVOLczP2K2eR4FG4YrREa1ZfZRB4aADevr71VXodHZIpXFwAoJ4TNVSUV/7t/+rhtJau36dDu2bUB1J/v5ODY8Na7Anq3VrV2lqdsn96Ft/+dugsELCgRMX1Y2lnsJElD45QZXAxve87vWv88Fw+x23G+R8/PHH68nHnlAukdSqleOhV5yil1zX/NyC2ywEC8C4c7NzHiTS/11emPfhBtbR4gMWkYyZ6nb66cf7YGVPJTLSxo3rVCeFjlFhWErFaxlW0/59B3XzHfeqHgNLCZso5xK8VYMeVycJimhSnZkWpGMeVC6ZthJHrRo2A+x3gxmRDMEogkgeRXkyNdLg5WpD6UzSpwYLklEwNwaqFXcCFdcw8aNsSvlmNphWot5RD6/nEoLsxFwIJGMAirCoaTxXtbwE3YpJaZCyAUZg1Ew0LKDHApgTW7qx/l4df8JG9XZ3G3cDP5WFTrBydlToCAJ10aYL2SQWcllrfzUbbOqqrr7qV4afsKAZsZPLGUlN6eYyPbAwQrkWc2na3tDeXNWS3vP7b3OJRzkNfirof8asHlqmr1evmc5Dec+ULJnIanG+bG/GvXv2OsXv6c4bB7diFMJ6W28/rYHeXvd76Ekxbbrs0rcYGU9/c8/e3To8cdj9Gq4TjwIy4UYjqat/8mu1kmSHiAOEYGId+BICkeFgYXRDMDrzjBN14llblGhBT+McDmDq2Zl5U9PWrltzZADSBhi3m8VuaURT6nZZCol9167Duu66231fOeh4vlB92lJB7Wdz5PWAUBjM1fIBQHCh9xf6PAGCwPc6+wFMy78FmxO/f7lZ199+5CPqHxhyv5a1/qOf/EgH9x9UX6FH0zNzpu4cntmv4fEBZ/HFJXwG8lpcmPWwgwqFwE75hU9omLhKf/uhP1O9uaiOzi73ir78lW+olSpYseZrX/mqPvGJj2uhtESNq3VrRrWiv6CNmzaqt6fX93dyek5TUwuqFJdcERFAlhfnVV+uml5kpsnhCR/GleWKujJJrThqhc58w+uVJAOu1vSvX/+2Esm8Vq1fp737JxSrczgntHp8TIN9nTrm2E3KdBTcl77z1oescVfy5LhiyAvZ8sLcgpZRCObveW6s61TS5fjQ0Jh+/atfKdFsav2GjXrmmWeNFSSM81yXSstW1cCFngRjEgez3m5rxk1OTBhQW0JjsVZRnrKVvnvUF2QvnbLlGONfzYlONTUyOuTqjwOfQ9TrsyMXgm1ZuuLqaxRHdZrqxr39mrrzBcvjz7T11HKpOMePm4L0bDhBIuiRp4BOEzsj+zwCUyxhzSqf7PTSIv1wGvD0zGx4e4RQi4lKw7JFsAusYc4HaTBG5pRMO50PuulwDMnUguYVhivdBUbRSU1M0DAPp4oDhhvmQVvK2vrID6mlfCal816zVf1DBfV2dbvvQEZIzY2PKQt/cm7GmKAw4QrZAXAR6Dz0wshUu3q7dMMvb1e9AoOh5kKtWkcuOfBMARm7TIwCGSucvpqnw5FjU1oNnX7mFvV1D3hUTkoOINFZkAn64IOQJOZnQ4CbODinHTt2am5m2k3h/p5u5VJxrRwbcXPUCHds7jry3raotgJy5h5s24pFXlAZ5pDg++hVUvoTbPmsB/fP6sorblQ9VnOgb09kPaGNnJx8DRFt5pRTNui4rZvVqDLqlvXwWB+oF1P+r1y5wu9tPmP0Oxkk99Qwggic2X5/yrcXXtyrH/7gGh+ShPiQhWYM9uYzd3YWfFjweYA4GG4AoDcZvBI4HMKkNngA2Fcg8stw75BDimtg8BlHRqqlRcx8gfsgH08RkIpp/YYNWpqc15o1G/Xk4w+rniipo6ugns4+r1l6NkdvXKs9u/dbfYZMgNcnm2ajUU5/6O/+XJPTe7T9xZcdQG+44TZVYkEN+t++8s/6zGc/o6n5WQfhzcet13BXTms3HBW8SFvS/FJRc/MV/38KV/d00gEO+JT7T5bbLlulF2Dd5P7dyvfntP64zTqwa48VZe/8zUPKdPRq1ZpxTS8uanlmSj19nRodHtLIQLeO2Xy04umsedPf+Np3fa+oHoCkID7qAVkq4+ze3q0DA3rmmWc0VyzplK0n6MQTt+q///u/lVZLxx57vE2r06mEgxrrh2GDe8SwVmwW01S+p6D5eSS3kS/qoQ2s+ZlJZfOdgdgeuYu1GlUds3Gt+vu6Q5zpSOiELce5NKcXTdaMyghf4Bh3vLBTDz31lFV0ESIoWc48JEKDA/164fn9bZxavAWOiFPa5q4mlqNfFbSwWBzpfMYf3gBcwa4PUwcWOGNx89WgTmTTHpXnc0EWBeneTJpsKzgym7qC/j1Ko7Hghg4mhkA2v1y2RhIBLih9osQL46ql6VloQ2RvEY2DcGunGprkAcHuvl6r7v7IZW9+g6YmDlrZgJvNAmFTeCzPNZmvGgQRTfMx+qvhTIjJFP/96EdXK53ImMaEEw6lHDfDOu2RK1G7qe6hBePqCK5BFgGd9G3vvFixZrAqa8sfMxygbMUkGSgAk9OFpWXt3nNATzzxlEfq9m4AfNiR1aoVIw7slB1sKLJdMs59+/bacZzTenl5QWe89rW2X4Pd4eS+bZVmGlMqqJVWYvrON3+qmuDihgMhZDgBZtIelLQz8nPOPklbLzjN9wEeMIIEEPmXl0rq6+/RUUet9YLjc3Ef21kaPRACTxuvxN+bflWrau3a4/WzK67zejJmMdLB5+cNykbPj98jS7z233P48Vm7e3tclkIZ8mduye/Dz9jPlDI2okpRRtWLFVVjTVWT0qYtm3X0ulW674F7nBXNHp5XKtapZm1R4xtGNLNQ09JsSVtO2qJmveR7fMa2s3X7TbcpFcF+eI5tP4cP/vkHNLKi216s0xOT+tznv6RUR7cSmby++e/f0Cc/+Qntn5wwbWrN2nENFrJat3G9FhfmQj+1ldBPUAGugNLv1KHJQ/q7D/1/rmZ+8P0fac3qVbbeQ6I7nk5rx4tPC7OlY084Xvl0CHpf/eo3lc6EcnO5VFFxfkb5QsZMklUrMBterQOHDxvQfdftj3j44XZCPHRVuR6yY9a3n1+EfsBaaePm9Xrjmy7TV77yFSWbdW3cuEnPP/+8P9/xxx1n+XAOYw4bqHZ8sac7Cp0Ww2BwR+aVS3dp/96dnmrz/W4ZufnR0LrVo1o1NhqSjHhTa9evje4vMlJBEMMm0fgYNGP66TXX212N/d83OBQYTeadT+vAoQinRrLFqBZs0tzcrKdpS0uh90OQsotPR8bSQUABVAoDABaUlTfpgxkOERQI3KyNNMJynTktzAdeKP218O9h81B+UEtTpNLgn2NgYCR5KyjaosXmKWLLFnPFIvZhAef2u5lau+QzfAAP0Y6sLnn9uVo5OqxKZVkdeYQTQxB2f6zV1NL8gjed7f24aQ1UMmasVMFXOpPVXXc+bNYEuvsoxNL0ZjIZ1FqDJBNfoXfFRkLhNnIbN0k6rfMveI2KWObhTt1o2DQDHwMWFl6qNPR27z1g+tb99z5sRHcmFVN3V1693R3q7i74FCPjaquaMuUBGMo0zn1NTGLnZ7Xt9FMjDGDSQETuX3AzagOV05qfWdL3v32llOJQaGt18e9t+ZowtTQmsF7XBeeerOO2Hau4ACvTH6NEqWludsGQGILa7/bQQn8zjPDt6BQBVTl8Qj8xpiceeeHIoIC1wH3g2ZD1m7vJARANmRwoI1gIWbV7Z9bWD+vM0+RoM/LnwFuFX1tVvpD3Gu7Nd6uzt0vKJTVXmlc+ndD+g/sMCH7Pu96rq392vYoLMzp6ywbtOjCjerGlw9OHNNRfcI92bqosVQMAnedofUCzClr6oz95r7p707bEA26DUMNz21/RCy/t0p//rw/qs5/9tBvprO8V4yMaHx7UqrWr1dvb7QHgiy/t0VXX3GxjHWAJDMQ+9enLlag19aUvfNHPFuOcSr2iDVuO03Gb16tRXNDatWsFZRuozde+9t+KxTtMgSNoLE5P2d0NLN/GtWNaOb5C6Q4a+0n95pYHDSxGAHbfgb1aKpaOGAVzwHBf6Yu5XaCkhsYG9cG/+Bt9+tOfUqtW1trV6yxMCYSIJCEgz9k+Ydjl/YDjV0+3+9XL8/PqG+rT2lXr9cgD9wbYV2TEw/AI+Njq0X6tXzvmTI2++Nr1a7we9u07YBs+QO/04oKtX10/+PlVZhlxmJHdwzbKphOan53S4baeWjaTaFUrUJ2CDVlvV0HLywQAGtqhbiagkboTZZGvIZ2mQcxNR32VTMyZGX03O/WEMSx9ouJi2bipnt5uAzRp9FMSMaUl+0iCVMYIo4T5Qsaa+wB+CTp5UPy5tHFtKGbQ7ORmtYNau0FM1sV0BzI8suLnbTtVK4b7XSoCrmQxUpdT5rU3rTlrpbJPnpO2bHHWB5WLMpTS8uorf+W+E+KZAB0pIVOoJeD+401fdaAL6O6gq89rco/4PZOJ6+I3netMjS9vWLTgbQdG5hbTg488qqmpWVOseqGLwdhIx3Xyicfr4KE9Ls2P23xsuB/VuiYnp7Ru3TpTZLh/NNonDh0URPKtp54c3OvtCh4OHDIYKGo01Pfs2adculNPPLxdsTQZcAS58QQ44J88OvcqDa7sF55/qjadutFTYKAS9Ex5dgBw7ag9HsphvtqZWrssNBQm6nOFF2XC39Culyd0yy332H4vnwdqEKAxBw9PeP3Nz4MNDBNYewqw5ihX0P+iRE6Hsr/dc7MrFAj3yI7OVseoq9JoduYs9fR0a7myqKHRYev+ATWhxXDw4GH1klUgiJrvVI1ZFNCFfF6Tk/sEtGHTUSeoPL9oPinrBX/QsP7T+rM//0MdnHjFYo/0qj7wh39sSAr7h54ylDKCMNNQpM7r8C4jJWmm5Mulpv71699TI5ZQqVzxJv3kZz5prNrnPvO5UM7BtUwnNbpmlbZtO1GNhVkN9PfpqWef9DN88KGnlcn1KFfo9GdamJxSvgc/iA5tWLNCGzYeFfxRE2l9+z/D9JPhExl9uzUBn5WDm2c5ODTkwL1rzwGtXDum//3Ry/W3f/u3alWL2nz8Fr343PMmorf3HlCQdoLTbr+gcpPPFTR9eEJDK4a15biTdNtNN4ZDKB5TjSGFD4aYVox0adP6cDjyOdcdtcoVE9UTPV+we1RHJA47tr+sm+78reFF7crPxto58GxVvfxSJD2USsdazRqVKQaxjF8DxzNkBsEL1JZiEIrx82TNt1p+MzILHGhYlNZnp7SDN1YqBYBoMqbFeSSsw8QP/l+gWQQOW09vwf0pAka5UrUaQ92jYYYPGTta4/PIlvqDAAAgAElEQVTCQAJSN2KJ3AyAepSO7ckepz1ULy5wubioU47doIsvujCAVwFONltK5iJgLdSvaugDccrzkJGBob9H+TI42O9S6967H3PQYAMAm/DA2qoB4KrCRLE9yTQcpg1kJfVttdRTyOnii891+W0pHnpD5ZoWl5c1v7Ckg4dn7NTEA8vkcgIYku/Aq2FZJ5xwnK+zr7fHi+eB++7XmWedfaQXQTlN8XDLzbfpsre8RTNTB7XttFNcRlBWASK1vyUlNr012xJWtGvHfl3zs5vUiHPShjIvDFv+X/4k5SeLbMVwTt1j3RoZDYRngidDFTwmZuem1d/f6x4L1LLQD+v0qQrBfPXq1V6cpshEkA1aHE8++qIzNas3GPlPAAqbxBimaADULu2BOnAdGO/y+j7AqlX32wjWBG6r91q2HFs/AnJNm08+ViefvlXPv/SyHn/kQZ+D3d29Zghs2LheDzz0kLq6+5RLN7Vrxx4l0t1qpmCZuPHhyTJ9zZlDC4pVW+qwqXAwKuGaeG5//Td/qpEVXXZJCjjHQDVs1CratWuXHn/sSRsFT09Nq39kWIP9/Tr7nLMt+zQ0NKCVK9fqq//yHS0zNW4hAJrXxz99uRgPfvoTn/L6pOeaTSa04Zijdeqpx6k8c9hMjtGVo5qenNZPf3atDkxMmxIGPe3Zxx9zfw10/mknb9bY+KhGx1dr5979uvbKm51pZbCUBAJlOBY9HpQ6QvVlNhB7I5VRR1daX/nK1/U//+RPxNmFLDwGPWDhqBbov+Febzf1pSVfK73SbKFTvd392rdrl4bHR3XaiafrV9f/IhzsyYQd0Ky+EU9qZLDTvUurzaulYwB0N4MVAIcez5bsj+eKW911N99iX1zjTu0tmxcCLjzfV16aDD21ru6OVmUJtVEp25HyP1bKQSstBAuAlgELBAq7s5Pt1w40MAhCj2mpWNbAQI/7T6iIrhga1vT0pJYoK4kFdtV5FQtFEMKoNDgNYSRb01KZiw1ehWQmmKJCVqcHhlLA7MJSqLcTYYROmuqIjy4WPSLMV3IpDXdDaD/d5WehqyeM4aNhAs1r97iYlJFCm/dWVTKRCT6H9hRN6xdX32TqBoTvjhxgScoLoBEBrkJp2oY+EBisNBKl42jcZ5Ly9LB/YNiUGHijMDAwwdi5e7d+e8/93qBkggTxNWPDLj2ZwrJguF+Umps2Hm1WQNslnaDy8MMPm/5ibGsL7NS8TjvlJC8SZwIR8p17S7+sHQhmpou68sc3uqcGqboNBm5vRp6jM66IhnbRBdu06fRNilF+lypq1UMW8tijT5j3uWnTxiOWZlbFiDYEi9xgaCBBlPzglVBALhY1cXBRV135Kz87wMIEYYNzI64x19CGeNgSMRUyynb/M0zLQ5PaE/rI6LjNKKAHOjDco+VGRf1jIzbmwLbtxeefCaV4IqkLLjhfV1xxpVaOj+nw4Rnlki1lcnnVkw11d2RUKtadSfIZy4tVJWoydICg6nYMwpr1mi5960VavXbwiFE1dLbw2YApEVzDdN+YPcRIkykbRsOkAPLz3PMv6UdX3OhJuH1rM2l95vOfVaom/f3HPh6yVa4xGdfImnFdcO5rVC/O2pMAWiIu83PzmARPuXQd7O9TF164jZrmZ+YtT7Vq3Wr1j4yqo6Og7337SvsVQPsCZ1enlTC/YJYQFcjkxGFzUM0k6um2hd1nP/tFfezvPqxqo6Lh4VFzZFOmjAEDIxZECAYHRvZIVYW+Hq1asVpPPfG4Vq5bpXPPvEBXXvFDx5RsPviF0sIhQRpbEQDJxG9aTQQ1emkIcVIpARvhHgLMbpaben7nLmGvYiQAa992fGWboc9PR4T2gcHuVnmx7A/X1VtwYKAp32bgQ1hvEORiqD001dGJFhIecID15IjKxXEC8gDwDAS/1tvJmzZM9CYIsFkIXjxQsjsLStu/EVNj5ASpqcN7ILQXEBMNdeYzahrnFoYQLBq4pu1pGN+V60xbwQGF0MGhASXqNb333W8N1ltkiQS+ZEC4W7UzmQoZKAC+ctlGqtUqGQgQiwUTtn9z+/3ueXEfEgBo6AGCrDPOLO3eTTsFb5dfIUvA3zCp7kRcb7z4XOs+lQB52ug1oSeffFqvPesc/fjHV9iubHioV0uLCzp244YjtoJMfnbu3OFsx5kpw5lk3CRhAIxkQ/g9xGNp9y+rpXkN9PXo0IFDWrFyhfoG+jQ8PKROmtHufWYMRdi7d1LXX3Wbp5+8Zht8bFHGSPPNpV/UJ73s4nO18tjxUHoCqWlUHNRwxoJ1wfTTDd7ohOdnQ2YYSlK3K6JSkv9H/HPXKxO6/Zb77PxNo9mZaiQ/RTM4g7pxBIo2tDqqiLn7IZiEflp7w/OebQJ+GCpUNb5mWAfmJ5Tp7nFmQZCmFdLV229EPK+/aeNGg1gxXKF3Ozo+ov2HprQ8P6V8rluJdIchTXMz88q1MqoVwxo25U3oBXbq0sveoAOHdmhhdkbj48js9GvtmnXKdyLoEFoxwbG9Jey7QQ7Y2bbBaq/qlV379LOf3RwZkeBtkNNnv/APatar+vhH/94VBs8FM6S+4UGdd9bpijWWNTg8ornZKb2yY4ctC4/auFGdHIZD/Rru71eMqgq5KNW1XK0q291t/ux/fP0HnviD/zL/l14qvqvmdAcpfAIFw7u/+PhHzS0udPTpz//0f2mpsizUOuwNxWsCIK+UnEk6QAH6jrxXUcTZtO4YPfbQgxpatUKXvPFSfee//sN9aCo+MjUmrfFmU2Nj/eaY4rCVZHBw1GrzV9ljyFXRS2vLijPEufbmm5Ts6NAMOoLxAOYHakQ+cWjvbMjURlf0tTymXyoakuGm7hIaaDRuk0ZUk+pzU+wHoJYKfd3WQgMXRj0OYLQj3+GGNiaqaOZbeBHd986CpmdmfSNRtaUfwWnXVei2sarttLgpfu/gWKVU1qYN9PmsGpLKeOLGRiRIEvE5+YMTeMC5kWqmki0dvWE1fFaNjY162kYQzSUSNvTg2iit4YzlMmR4eLcH5RAUewFsIm2djqV0zVW/Mkm9XKsolQkLHOVd9+Iq9NNCyWPYS6TWyqniMrQl9XVmteHoMWPxenp7AycziWNOQqlMTnte2a1qrWSMXz6TUWdXp/FqjNM3H7PJoMaOTN6wB4I1MupgAa3Mah5kWalERk8/+aSOPfYonXf+OW62kkGY/VCpGg7A5+0odHnBPXL/k7r/ridQ2fIk2Zr5UUCDrkb6Zi6qqV4tveOtr9Pg2qFAEbNCKnCKhtkl5UpR6zesd9lFsKFfauf0SMbGAS4FQTvQtOz41Who3945/fSn1wd6GIcGgximYmRAmbS9HEjtaWcwwLKRbgvz58NaRs212XSbwOa/DAf4zG6zGuNu/Ni5F52lux64V529/T4MJg8i7shBnLWJcnF+zn4KA8Ojeu7Flw1QxZ0KKZ9nn3nG3pMH9h/WW996sX57552qLjdUSHcbXF7Id6vWqLjM+v0PvEtr1o9aetoVTQQ1AbxNlsnnRJQTmPncwqLZEZTI/Fq1ZpVbPd/5/tWmC9IqZkj3uX9CJqmhj3/sYwaZ00rgmroGenXJRa9Ts7ygFWMjHuKFL6wFoz4umX88bnK/1wJGLAbWkiWX9NMfXq9kPIh4Ws8s4jwf8frwAQTEI6W+FSOqQdtj6gxMK5M2rvDQgQNeh/R1sx2IV6DEm1RPoccBZveBPWqlYnrt1jN052/u1PDKcV16yZv171/9qp8F5afNnum3Nhsa6O/UKaduUa0aU6NW1OjogKEq+Y4ue6g644+GREjjX3/zrWohLAsbGD3ASGwAU5e5w4vt8jPTIpiwUfkFv6yyROpHsOBiyGbQ2YcfGur7WGRLh8wJUwFjuwo9lsKBbzk9NRWclWMxn15MMgJLPwBUKf/oF9B47evvM+Lepq8uNaTFIsEuSOY4HSR0VAKkItDWTQf1BXNjOY0pkQhqJ56wUdkEWcQqS6EA2ASl7QYpvTkCEeVok+w0btfxMHyA/sTya1gL/dc3oDVWd488JGWhz9TG2Ji45QcTRA0tNBnJG2OoO9RX0OsufK2t4bh3AXycDptbcT320MNmbdDEprUPch1dMxYx6GnuK5ipl17aodGRAXPswAZahTiZ0P59e7XxqE3BG6JV0XHHbzZK3i73kWgfgZrDhDE9AfiZx1/UbTfcrVQGVdRwbzkoPO1CcYW8lmuJZJje+pZzNbRuhQcYu3fu8mKbnV0wyp9+Gk7sbFx+3v0zu4wn3V8hCFHWe7IZjzkzpvE+0L9W3/v+z/25bP5RA4idMYbPWaIfRXjGnkzTG0RUzraMIQM0lCPwIQK9B1n6fN5wGHq12d6M9k0e1FIRg468Vo0M2e8SxZd8V6dalZIGuguqt+I29eFAjxPIPY1Ne3JarbR01LoRPXj/Exoe6NPZr7lAd9x0s9AjbSWABKV0yaWv16o1g9FQLUhcOzNumw97mhtEFPmM3BsyHSSHavWW7vvt3brlrsdULNYMCYJT+bHPXO6e5T9+9jOWOaftgXBCvq9Ll775jYpXljU41OPD0eBj4/KwCkSQwi6sJvQ3Yk0T4aGcMbWH2/utb/xQqUReI6PDwoWKkttwjGpdu/fs0czMjNtB7XYAogj262RiiZ0lIHFj6NLukwN495CQKqSVcMm9buNRGl+3Sj09ferId7lnhzfrNT/5iV8bRQ2whgQ3Kq7uQlonn3IchC01aiVt2rQutL1qLRWXFsKeaXKIVzUxMaW7HnzQlMxO9n0JDKaF3JzsTLUJ7QODhRY/yEIGxUyt3aqGP7PGgCGEEyhMDpPxlroH+y2ngkQQZ74ZCIIsDrA2lAaUVgwF6CcsLC77d3iXbAL6WqTWoIKZEvG6gBmx0SPrm57BoSY0vRk2cLJVlsiM2mItIai57IiFhwmAFHHLrBU6g/8jgpWAMSlvbBiM1R+aUOmkzj3jFC8kSzqjn28gbJBh4fWuvfomyzFVoWM5ewlNWwI1QQrsl1HrznbIX+MmBXtjxBPq7crprLNPVqsZ6GEATzk0aDQzkZ2anPTC4kEvLcwHnX8OCQeamPbu36OjVh8VFF3JMuIxG7pSgh61Yb1R3a0GMkFZTU8d0NZtp1rbnU0dpGrg8QYiu000Ekk9/9xO3XLDXf7MgKZNNUP2xlLjwQOATejn12jovf/jYvWvRV4ZXm3YsGTScAN5jTXr1h4pP93jihgEPE/LotcqdpoiyIEtm5ma0q4dh/WTn/4yZLnQyxLB2dsBwb2zQHBvswRcFrviIZMLww0W5pEJaXsSGm1oPvtifVE9Q70q0fdsNKynd2jioIrVYKg72JvX8tyM4rxeK2aICvaGpeUlHzqIE5ZLRQNHV46tVL0irV+7UT//8Q+VBHZKkzuV0kVvOleKF90aQdqaZ9WGsfxuiUxAALsYjJLx8qSwSGl+ekb/+f2rQIyoWmuqK9ehz37pH90G+fTlHw+KMrg4xZPK9xb09re+Wc3lOXV2sW6CUjNBiSx5sQi3ttOfAQ/QnoFetzvoYdESqlcq+tevfEvpVMFMFHCC1iYk0DLdz2Q9GGF6Dkfb1EMmr5goMe3NB5A0zxHNNMx36JnPzc0YeA4wPbjTh7XKMuKakGGnYssaAxfzPrNNnwd+SRU6kjr51OPMdkkmWlq3bmXgC1fpo7Pv0HcM8lIkWlffcIOTk7SN0IHxBJ4OtoqvvLA7rN7evs4Wm47AgYyITz0yN/TOoCikc86kQrM/biY96SP0nFwEc1hYCNpHDBHA5PBgGd9bY5zsCmsDT4zqVizgeygfWMQEPr6XhYtEMj6ZpJXGuoJjywazi6rVdxFWCac4m9bSRqw4QyZwvA6uz8AoNm3YqO3PvxgwYorp+OOP1XMvvODPQw/lD957mbMzTmgWcgCDvlp6XXf1zSJRiKV5CJR1YcM7uDlbCBsrUIvQYQ8QBCaHlEJkamedfYoSCQxreQ9G3yETomW0Y8cODxBIyYftlRDKMxYpXg1MPo28A+ibSuiVnTu1bm0Au/p98IJMZr3Zl5emdfLJWzxlo1xAoqfdRKf/lkPKPJPW9hf36I6b7jM+0PfxdzI1G+HYtefVjPT973+LesYGzM0NyWrLfoxsOqhFY+NjR3pxbdgFPx+oZ5DzyWDDIRceWlP79szqqqt+5VKP6efQ8KAHNB7RZzNanA0YQu4D12a4THj34J0QcWfbgS9MCAORv51FpzqTWq5VzB+t8R79vR6ggKwHt5hLS9MTe9XdP6gDE1OqlGvq6uzyNYXpa0wnn3Si7r7nbgc1H1jLJR2/aYNeePoFS2OzXt/8lgt11IYVniTD5yTT4aCGq8zabA+yqDi4JiZ26N11IS4Kyj+R0Ld++Av19A9br6xRrujLX/uqp+Of/cTlDmr8h4hkrrdT73jrm1VfntXKlQh5hqy17aLOoW4tPUDW+O7Oz7jigBccp/GfSBjSkUp2OFByEPv4tFEnIoxtLwHEJhgWmbAWHltQSgiJCFUAbSk7SqWtY+bDPh7X4sKCeZ8scFoH6Kdx7+rVspbn5uy9UG3WAxzMa5iMK6HTt52kViuoaK9aPew+MVqGpdJSJI4QjJ9p+dz36CPBFH1pyRNZEjI44vThd7/UZhTkki0mTERhVBFA6qJsYccBNlo9LHT6bl6sEKHxXcxl7BtAthHwLpCssy4p6c1RKqHyQWnHyUfTjz4ALjKcWm7e226LvguihcHDk4A4O73gkzBF3yAwrlUtwkuDI0pGFTB0LHqwbm4oR7pLBBl+9g2ve73uuv1Ok+8byYR+7/fepiuv/LnBo7l4XJddcp4zLfpu9HUIbJi+tsGjN1x3mzO1eqxpjhzXR2DgpEKVgXKS+IZ+OgEEChekf0oqsqWR/i6defZWZ7EebtS4L0FXisb9rl27TT9zSUIf5PCUVqwYCYsB6ZxWkHc6ePCAcUk0/tvDGz4jaX+xGMx4EQjYtu1UT1YN4CVg1AJ1iRBshH+1qgcfeFJPP7o94s/SU4EfGXXifyeotaeP73jHhepbOehn3c48UFXhF0OYQhfIcUqEkF0B7ISvaEXUZnDJgp5Ge4MGPvf4pZcO2PeTNcRUFA0tyrP25JXJM/erDUfxxs1GZHkGAXYNC1I8nh4nkkcUT6gCwJFRFpUxfu6F2znv62WAsn/isLp7elUpz2vdWpD6A3ro4cctUgB8oFKklOYgYbqW18BAv3bt2ukGfqNcUhYthWJNySaYwoSdkE47fbP7kiHmh0OLsp8/B4GCqstDZx+RCgy0Hjxb73/gft356Av6vXe/Xx3ZvL717/+hL335iw7En/r43xunaGGHREq5noLe9Y7L1CzNe7hES6A9UOG9DeeJRAF8QNopK+HGPMcKLZj/+vr31dHRp7mlOQcoaEt8LjTq6GkzqCG7npiZVK0Y6HXuF7uVFHT/nZFzrZGclrm4UbbMtfuZ2rwFimJINticeQYDtK6SeD7wjJrKoD7SLOqc889QvYEYREMbjwZY3FRnvtuyS2Tw7cD9yo7duufBBwzihTNNZkcwz+Y6VW/GteP5KFMrdGa55V6gTKrKxZLLJ6ZCBAeY9tTVlJ/OEhKc8pjAsqhSmp1fdMnK+BUVAafMbEoajhmAqwFsGwB0datVTE3NmAJULpVUyEOZopEsT4xoxtMQdDaCHr1LtKaDWq3GRowrQblICeWyiVkw5RJI8gDq6yzk9b73vl8///FPHRPpaLzznW/TFVf82IohlJwfeO9lTrN5YySBWRBmGeQLVgC4/tpbVCk37eGYTOecUjNo2LRpU8DjVMsREb7DWQX3EL8BUkxyYOhaJ510jDLpTg8TmL9ZTpzuQTqnSbIqqCUxyuRlDQ0OO+OjSUsAwAMAXiQTRk5AHxQ2wmUAUFGptKxCodeepsXinE7fdorTcOdwJn8jZhmGCm0jkXvvfkSP3PeM7zcDjHZQcwZKwhMt0DYQ9w//8G1q5eJaXAoczJlpHLtShgKAWIdR0KYzBSpU7YgKrSeRpXIYHFQhaC+qp79Xi4stXXvNTcEXksFClB23HYwQLWgH1ZARg5+MpqmUMZGQZ5tRwBbjfjOF5zOQOUCNy+E4FGvZi4F/z3Z2CKlvAs3C4ozGxgaMkH/8yacD9q5aV19PtzNyhlIcCCtXjunAxEEHxZGBPpUXZ7Q0V1SiQXYibdu2RcduXqtCF3zV0CahhqC/0xZcYN0fgc5E/Uq0wRBwQD/tWz+5Tu987wecDl31gx/rC//0BZPbP3X5x7122UtMKdOFDr3n3b+nxtKsOjoou0KFwobnXkNKD22OYHgDC4ighg0eHE96al/+/L+rs2vQbSCXQm0JLoyUgrum1XYIOCuGRn3fw/Q9pma1LpRW2tkwpPLOQpcPcwyNmeDTXoGaxvdbYDNEDDMBUOfhnhEEDd8BoE4GmmnptWdvVQmP3VZTGzasNpDWKrWmRgNYDzJjLzz/sl7ZvVP9Q0O2zMOZihZTs0WrKq7J/dH0s6e7s1Vn1MoF0FeCdkJjzhpfwa19cREpZspHE4Qi/V/wTylnXqTCbUQ3mZflRRrgeeCJoh8eUMcARrt7+zUxMemsjhtgcizTFWRoEEG0yi59p1SAUbh3lrRRMl6glIIENTa5m9KLC8rkKGH5UWr2uEfSH/xff6YffPd7XrDU9QS1H//4hyZnA878H297Qyi/YjTXwRVF3EMcspIx3fSruwzzoGfIiRZGy2ltPnaznnzySS/03r5+N8Q91mZhzaL7FE6u0YEenXnW6VKL/lYtqM16wki2wUJYUpFpKyDknm4TxglElXJJC4sLWje+ylQaHLk4WMrlojNpypy+nh5vboNwrYNX0ebjj3aLwDxPcGHugYWSmYXH87v/3sf02EMvOMBy3e2emk98yvIIBNvOOj74wXcr2QvIOvQSOWwoAYqLeEVUtWpV0Kxrw0GAhrQJ3+6J0VuxC1k+GJDMzWrP7kn98jqEKpEbr6rJhC4iQgMB8cTd7JQw0fMwpl3yR8Ha/TgONJcwPPeW+zkEkvC9rYAN7Ony/eIwgEjM/SMjK5YXjFxH7LJYqhpszYFzzDGbbOi7c8eukAlC9UonPGnO4nebyygdyyJh4bbDRRedo/HVA5qenXUwP3jwoAMr6sXsDSa4DjSN4ILO9bkv1QlSAKB1Tf/y7Z/oze96t/tmP/3OD/Rv//Y1H+5//9EPB9epGDCLmFIdOX3gD96j0sxhrRgbsLdumMSHqX4NSawIJ2Y/WzL5hWWLvE5MTalWLuvmG+9RMpV3+Rn2c+idku3QYmD/o/9GzzCOlqBlvulQB1ki1ifXQXICw6iE5C5Ni1jT0kiFfMGg/HyuQ8ulkhESWD8SE0hCeD4ljGWqyEuhfEIfrq4zztlGM8VxZ81qTLWJAbA3it4LAwN9vra52SXLTgEpgydOYmXwP9xlvED2R8q3HblMy/I8LKB00pQlJhw8HFOVTFNo+k3ak7EwZq15Uopaa5sOQx+BMo2MA0xXItFUspXS4nLJ6pjlaknZDuzxwkkY3NETymG0UiWfApaRNDeN3AatLCAWxr+0mFLC1i8HYUofY6T1Dd9gciCoUvQPssms3vOe9+j6665zacC5ef75Z+uX113rklKJpt73e2/ypDEk7mi4hd4d/RHKlx//8BolklnFMItJZx1k+ffTTjtNjz32mKEmmIzs3bvfYZ7FuzQ374kVoX+kv0fbtp0UUYxqwWdTcZdP6VRWL7z4ksZWj/vkYnhB85X0G5Q2Wm2ATRjKJJAJKkPWXlR3X6+pNHbzsmFwkMPOZmLq6e0ME8FYwsqrbFKbdPC5ihxKKT311HY98dhLLm+h2LBSmUGEqWMIau2TmN//6m8+oFqKPlZgULC8ybopixDBhCYV+JqhFGJztANiGzNmNLiVlVEQkfa+Mqkf/+Bqg0AT2UxQOs6k1dvXF/pB1bo3PmWtQbfJpFsXUfR08ApshIZ/55dFELh6H3gBrEsfKNFBr6tkTNYAXOA6qhdM3lDzbKqQ7dTc/KKncPjSnnTyFsNgHn34MR/MBDWea3l5Sb2oPuPDkCp47dJQP/OMU/TaM08KPT+QARHkJ0cGE8mM+z6wdzhkTFdKaGpm0i5mt99yqx7evk9/8Bd/6edw5Xd+qH//xr+5+rn8Yx+JxC5DOYzyxfvf+05VF2ByFNzian/5PkWqMVY/8TACPw1cnEBZBwTAf3/zCo2Pr1epUjLZfG4hTNLhAVeqrCcO55C4tOrIaVE9AaWyO5JLUYZtCE7w/lRvVv5P0UvmGSB7z2HJRw/cTiKjhWtxp4JS6SEB1VbK/99qlXTO+a9VuRpTOhbXhvUrVa0WnUylcnk/J3jpVGu7du7XtddfrxqwK2BWgOeRKGLQlExr/66DEaSjs6OFrAeTD35lEikHGDIhPgyNOLsxNyF3k3Fw6qdVLpXVUegIU7liOXj9wZXMEqDYuAlLB1WWIRlz00I2aI/DqKygtxYav5jXklkE3Sx6Q5QrpLiMf0mxs3bcwfQU6AXqAnX3nNxbYKoZnSLcWtDT69euM4WGsqLabOrMM7bp9ltucZaUysZ19rbjXS53d/WpUSlGPgoxR34yw1tvvlvNZlyNREwDo2Oe3HCjTz75RD366KPe6CeceJKefArbMYJaVYf3H/RggjR+xVCfzjjj9KDOEQ/8SqtzYNtWLGtqZs4BjQXGdHDN6jVGVIcpGSR7yn4mfnF1F3q8Geg91eqoLITywxNpwJnZoHwbmUgaFkETnkXFz7Wnkddef6sefojyE353xhAWeqam/TiLDAVDcNmOi/KzmUVwsR69NgcdODgysIZdt8hOBgfou2UNyQkUuPCa7iM1glcrWQAth707p3XVlTeE7CzClfGeQS47ZXNiskL3iSJoB9mXA68nrC3zJHk/3gN561w250Db39vnTGMB/ihGMfWywbL0E5PZtCqY5mCUnLvzp1AAACAASURBVKYsb6iQLfg5eKparWvN2jEfCjtf2eXeJn/PRl6cW1BvvlNNDnsOVzMlWjrjjJO1detmpXNMqEMA4XMCGfIadzskbvl4skmeN9fJXs+gYbe4rC/95/e1eetrPQl++cln9I9f+EdVGw194qMfdVDz9DOWUEdvj97/nneqNDeh/r4ubd/+vPccLAfoUfRz6V0Gs+yyD/oAH0l539E7/fIXv6FcrsfqOSSv9P7InMgErVFoCwwUZyg3UQ7J+2cHBwbUke1w/5iyEv07JsXsR/v54mxWqzr4IQtkbCVq2p7EA2NieME+zgZ0BJkgmTWS9emWzjp3q23xGNqtW4OcFQbo+JHIlQyCFk8985TyHQU98cQTlmhqxsPUlljkgVKrpZmJubByOrOpljcHWVompRqROZmyXhFg2bnlilnwTCxZsXPoJDUpMemvNY2CxxaPFBPcCCKMxhPVq+YyNitMoBB+bFnFoBFraWR4WBMTh/0gefweBZuiFLTAkBLnYoBIwDezXIp9RzNaWCw6qBnKETVmnX5X0XhzNa9UR14f/t8f0ve++11VKnUT0MfHxrTj5e3u+fX25PXGN5xh3BTTGUYNJkKziSJRyTvveMDUoCU4aL39YXElUjrnrDN0929+497XiVu36sGHH/L7EiAO7t5rE2JOzuG+Th199GpjdeIpAhRZYQgclNrT8wsGSeL5yBcP3dPXZt1TssGeAXV150MvjekviiFIBanlxj8KKAxgOvFcrSzrpC3HHpmI0V9scz4Dvi701X5zx4N68MGngjVbjcMgKCu0s6uAswrTT+7t33/kg1IGdeN08GxtNjUzPWc3KT4T1npk4GT0pgeZ+xskhdzzikP76nBJyQKnN/jyS4f1o59c8yqxmnYFfac2tut3mA3OAHnG0d9FLRqXzuG6am6iA840JwW7RNEOoTQq20GswUCJIQXJhiN2Q51dOQ0ND+jl7TtszWZZ6ywZHnjLgqam54xR3LBujYdCHBDjg6NanpnzRvJBlUzonLNP1bq1Q3r2uRdc5gIdotm+cny1y3DAtBzIYOg4pPk5slDWGKIJJAFf+Nfv6n1/+kF15/L6zn99S5//0ue1UFzSZz52ecCHOahJua4+/fEH3qul6X1avXqlEwE37JvQDTu1OD/ngzNMnmHyBBVing1TWBzf773zcSmedXulnfn64LG5UMLySuAusZPEF8JtCZ4BUDCGdIglMDRkL0JMPyJd1YaINKz1x4HAM+/I5zXQ06OZeSafsxZgRbbIdENMZHCwSzZ09jmnKxGHMtfQulUrPWwzC6RVN4vo1t/caeEM+u/PPfOCOro71GQgGAtVQLtdMTe58GpQo+/EQie7IlpircYLJGINTS/TPM+5iQxmhcbc0mLZYFcazpg8oF/OSWG7+DS2eml1ZrJqAnCtkKqjrUaqmnTPy1r/0bSSFUWWZsAnp1gaECMpbRCDZJHAqWvVmHox9aCcIFMLjeH2ae7BASBaxVXo7fdIfsfLLzt5oZHI1U4c3O96H0eoLVuOMqNhcHBYpaVFnzrADMCR9XR16Z67H7FMN+fPUZuOcW+BiveMM16jh+6719CNc17/ev32nrsNluS0OLB7l8ny3OQVw706/dTj/N71Fkoe0YKOiNvV2qvQicAXDOYtmXQghoPLCyY2YTiwe/del6aYSxPEaaKyeJlUd3d1aP26cW90FhOlJxu7Pd73wm02dN+9T+j+e5/QzMK8VvaNqNEKzeZ2UAvKCSF48bOfuvyvVWwsWYYGIC1/x8EFVo0TF6+E9mEUpmJgBl9V+wBuwWclwDjIJuLa/sI+Pfr4i+59IcRoHbRSMfRqKCuZjEeO7+1Di9+DJHnoAXFwIXWFP4GxivQS2YQ8f7jCETyk3KjaFWlueTGCpBiEqFweKSVUM6p2qsf4BIwj2Cfudb6z2/cAaSpUQ9gfaZ5XGbBpWM+kW695zQm64Lyt5iKDAnAJnkyqUAiKNNDxyMKNiCDYYH+3tOQyeGJySi9vf1lPbT+ovdPzSjRb6srl9Q9f/D8OZp/+6CciCfpAz8v3DOp973mHKgsTdjGnsc++4fOGtRlgR24N4diEQnTEk6WU7+0f0BXf/4X6BsYMvmZSzd/zmbiWmcPTWlxYtAMbeSj9LbI39PvIgsjm2nAfJp/ExbaWoVtJlJ8MFXyg0Vfmc3OS8FlAygexDDx9cZOn5ZWMZ4Q1yfmvO0NlgO6thlavGrPycuiZBvvNW2//jUZWrNThQwe1c+ceDa4Y0hJ9Odu+viqhdSRT60jjoikVepjg1FVbppEXqEfdhQ4t2oQ0GPCysMgMwJDQ9MacOJFNOwjQMAeVjtcifSkyCuR3CJJd3aT5s4qjgwTBgRE+gTQqjXjtNlGYWhwIASeR+xKRZj43kUY0rulLxaozB4KnAXg2+qCEAA3d1KpVa/XHf/yH+q//hG/G+4UMaXFuVnnAifmszjv/dGtgoYrb3pg8LGeLLemmm3+r+cVlNeIJja9b76BI6XL6qSfrgfvvdXb2xjdfoptvvTWSpa5p7ys7nKkRsdetXalNG6DCNFWuFrVnzx6Nr16lvQf2m5CM9yjvy6Zkoff0dIW+kzF9MUvgkFswZSWYeepIaRpJG5U57QAmErzqZZ1w3NF+ZktLyzZr4d5xT4NMd9KbrrQc0/PPAlHIKksZxRgkyspYA+3eWDuwfeoTf6NSA2pSXEvFpeAGX6p4OkhwWbl65REYQZh+Brmhdp/NcpWQn6NAwOBo5/aDuuKn17m/hHeEoT2R/FD7NTzciJrq8VbMkA4j/fN59RR63YAnMFDylOtwXxleLKu8uGxTD1+H2ZUNxXJJbyIOO/B1BFam3cuLC1o1skIHJqcR5rcLemR6pMGhYR+WSApRKcC6iFXqohVnlRmecKylk086RuedtzUkPWDyKF8Ar6Yy3itBDTpkVM7uIpVjMqXgZyF9/VtXaBpBiYjw/pkvfM5r4B8+/mlXKiQOtH7J1N73vndpcWafRUO3P/+87x37ZHx83IeHvW/toUD/LhxMRw6tWEI/+L8/1+IyviOhzdOW1Xa2Q3/LuD4UiX2Bbv2EAzcIBxAI7fvR0+3gBFuo3ft88eWXzBoh+zSLhaBmYELLBxhJExWE35qgmKalRT+2pgtff5ZKRXjCda1bt9r0LjJaDnRqOQ7RRx973J8DRR069guVorKpgMujDCdTXpqN3KSwyKP+7RvsUbm8rGapqWIZHXGpM4d8EPixgKCnwU8TG1NfpoVpuFzpiC5UDzeRw9L9FB5osqVupLxjQbEAJH21XDeuiC9I3iCeAf2aNRAZdwRgbdbfE6Y7EJmRCaqqt79fBw9MeeO3b7ab0Zbj5rTNKpct6Pd//326+qqrvHjgwaE7RkAAoNjX2WFn6AJlwVLRiGuazdwwNhBZ23NP7zBdK5HLav2mYwP+KJbQ6aedqodQTq239MZLLtYdv7nrCAZp18svqVpcdh/jpOOP0eqVg75X4PXokru3aA+GpopLgV7EBm1PmpmoQjjGK6G7s9taciiZhKAfyk/G3tzfmbkZN9WHBgc00N+tk0/c7AXOgm7b7nH/gkJxALD+4qqb9PwzO5XKpZSsw4AIIN32V1udo50RXfa212n/YTiqgTnhwVEe4cpBwwb6Bvt8DZTLMB1YiCxs3pNMhYycX/2Dgy5DyfgLuQH97MobnY34VMckO9Lfcz8qIsDzuzO2SFo8oNRRbAm9NqznHLw8+SdtaLp3VbNacjw4j6fiWn3MOr308g6vX7dJUjGr5i7Td0MVJpUyUJcJOOUym9eMkVTcsuX4NyRQL+bArphc5syFaz36mNXq7etwicpn5VlSjvcPDXrDW8Qgaq1Y/9/6g57muHJJ1lv67x9cq50Hp/y69Fs/+4XPGXv30b/6kPXxas2KMgTKzh796Z9+QPNTezQyPKCufD7gESPtfQIH64i2qDXt6G3XQmZJgIV7+sPvXCXFsqY80e5wNhQ9f4Ia/W36WQgzkgiEexGA0e0B0qsqKf8vq4MSlu9nj/rnjFdLOkBxIHGQDI2u0KFDhwJkx4aeBOC6zj1vmzM1lu7IyKCfj6sHT+kTtsZDCRhKJf6e0/PzKqFLGK2XwCyoanYq4n7mM8kWTfexVaOW6ikvMGJHLqaqDnTAUSeIx60MwUIl1LKhbVJKk58+XKPuU5eLhwfWlstuNKuBK5oMqSu0HXxFvWlIkbk48x7DDSGwWUiSmt5QD7iLYZjAoMHegImk1XS9d6O0np/HYwEOX6GzW709g3rnO9+uq668yotyanrGtBfMJuiZrBoZ1HHHrfHkjWAZs3xNJfBJExlnIzfecJuKNEEzGW3cfFzg1bWk12zbqgfvv8eL57wLL9ADDz1yJEAR1IL/grT1lC1aOdpnmQlUGmq1mPYdPKCKZXhSGhrsO1IeBEhFS7Mzs1ZFxTUpYJsApwaWAqc2vTQ02TgxoXoxbQPqwWutP2q1N7fXKIhwm+WETMEHr1p2EH/kwaeVyCSUoUvpHtiri/PIqR4t4i9+6XJVhVs2rYMQVIH3HNh/yJt6bNXYEZBsm5XCa/B9qAjPz86GNRF5SSwszGrXjkO68qc3GGrQ1cNBWj4CQXFpGWXm7ayRe05gaPNXGeZRPgVKdggQ55x1tu66/Q6lmnE1U22f0ZjBzSDxWUdAaChzgfMQmPHjYJ1SGiNqyJCGfibeGL19iFeilozZkGx6kqSpHad6qAfaXSyuE086Rpe85YKg6NpqaeXoCmu8Ye7LZ15eCPp/xhZCj8sGc2lzdw8d1NyhST29/aAOzCwFwHsspv/z5c9bAui2X96kJ55+yoc7DJiu/iG9533vdKaGhhiIAdYMfFwHkcjlnoFPu8/UPiBcoiWT+tmPf6GZ2ZIhSrwuQZghg8vIZAA4A9WZnZ7R/kMTvqb2FBcsGtNGrovrYX8yGe3u6j7CFQ7/BrgcUG2Q8EJNxl4iqDEng8KP1YMNx6GNENP5524zkJzkZ3x8RYAjUV4n455WM6D79a9+7VK5whQWj+KWIuGMAM7lmqcPz4cQ3d/d2WJhdfWBLq5rcWZJmSxgWjTGglyKXdgxm8DnMxECFF1XaBIhRgX1UlObmE1Hpgxp7PQiIUBj2iI5Fi9Sn7p1U1kISu3NZ3hIRIZi41q9I5XW4dkFR2mfPCWmc4FpwAXxCzAqbIPh4RWmglx66Zt11ZVXenqLwsDU4cPWXKJ5e/TaVdq2dbNPkZ7efs0vFq2YUakEIB+DE6SHEHRsppI6+rjjPR3ES+H0007TE4887J7S6974Jt197z1e6HzteP4FVcpLniydePyx6u8Bs1Owx+nsPB4MaT377PPuC5566gm+ZrJWn/LdPVH5GeAPAc6AWMCCN0cvDt6o8yYDuRsMgMuLVtM6dgQ1MgNKUA4pDxciMxQfIq2W7rnzYT37+MvObhplGvqvBjTTtyL4TLsk/fRnP6yl8py4PPqcZGBIDxFYeA6jK8AUhaBp1kQE3WiDd5nMtl8rTL0beun5fQbf0mgvkoUjBhr1G1lDLPi2B4BFIdEgy2U9QQX7dOjQQQ0O9RvjRxaO7E/ANjc9IadWc48H/FUu5d4Sk1cyJHBx3BdgQSNDI1qem1cRpgD3FUeyKhVLnyan0a/LuKTF1yGbDAbYQUyTTDmUjptP2KALLjrriNiBcWXGOIR+lh3WIlMaJruVyHvB5TbQp2JR3/nx9To0V2TM53X8kcs/6unhP3/+K9FBvaBYs6ZMoUd//Zcf1PShV4z/fP7ZZ3yd4MPsTA/LJ5MzK4by17qAkc8Drzszv6Bnn9yuu+95hAI9wpuGXh+0OoYvNiUHImVVliD15EAH3IrkxMo7IXOjgnDplwlmLfZcMDd40X1sYgVT2MUivUVMWYIpOUmMj6NWoFMiQnH+edssx4ScxNBQv93UzEl1YEs7y19cWDILZ8eePUrhQZui/x3c0pyhtlpanIs8CrrzWTu0pzuQMsHKvuqMiC9s4YO3LaKHRK8A3wgTE7KBhBHhfFCnqGCdvFGCUSoQERqMBEUyIYCPTC9p8rqmj1LnyD83yBNlMz49Me4FhMdixSG8VA9lMVW2M0W7UQWgJmDbxcV5DQwPu9/XWejTO97+Nl1zzdXO1OLplA4e2O9ROmT6lYN92rR+NJDTKYtTuGVxmlnjwH934y9vc1BopVM65oQtYSpYr+vUU07RQw/cZ1HK8y58ne65717fFxbYTnpZ1aI/4+vOPUdZMF7JjM1awdWA4iedfvrpZ9TX3+0ekZv+keIEi4hYXSwtWf+sr6dg0w6COpmN+zMY0EAni2SikIIZXTGoFaODvg+c3PQk7bQUGcRQVgN4fOjepzSxd8bDnGaV5xSCsZ8wzzOacLazt//z+Y9ruYq8drAiC8yAZWMWWezdvWHySebI4iLL5DNaEYXDyY3/UPqastVs6JUdh/XLX9ysSoOpdM09TrNYmJAC3QArFdHl2iod7Qkc2QgA2Zd2vKh4OqGj1m/US08/Z3WTbCoTwWmCIojNh3MpW96ROXX2dKpYLXnQwXQfILdd6T1hz7m/CmJ+9VFr1FHIafeuHYpVYyotVV3aWj2Z97DUUXBgGlnZp5HxfrNxUCih5Bzo7bMyRrs32x5kteEebuXgO0twbLX07e9fo33Ti0An3a/72Cc/7qDzb//0LxpbOaYdO7c7U8sWevXOd1yqZJP+a0G5fM6ZOWUm+4DSOhzupWBzaen1ID3Fr2Qmq2uvulGHJxdVayJXVHbwAhdqzUCgEe7htcS2Y3jSLu/YJ4HHGQ6PkEUH/Gh7qGRYkA81Mk6msIFRwJ4i2DMt5XtxgPIQqx4we2Aszzn7dJWLNdViDe+Lwf6BMOyJCO1BVLPmafXzL+/QvsOTAX9qh7pXlXPmZ5ZDpkZPzT0KNdVZ6DAPjptKckgmAwCPKUvSEIqmGpUgZQPqmY0D+z802MOomwkSPQm+ch1ZB8Eg4heCHYkbODA4f2wUggUn6BG6TSSlgukFfY5qCYf4vCpNUNJBZZfTgt3vh5VM6sTNx2v33l3O+lBMyGQLuvhNF+kXVwOgTXu0Pzk1YS9Qbs5Yb7dOO+1YT1mabmiCvyo6C+3Md2l5uaJf/vIW976qamrT8SGocWJBKt+/d5eD2ilbT9eTTz8dSqh6XTteeNGZGpi287dtVSrFRCitUpWARNaJlpUsJ3T0xvXBJDcKPEtzi1bZ7S4ULKdEbw8nLYIXP2RNKSO9Yy5xgN+QxWBok+tI6bhjN0bSP8FJ3GVfhBVzFlVv6MqfXK89Lx90T8UDkmoAVB8pQaG3/Q584s/+5o80M3dI9UaQv0EYcWF+yacwwXh0bMSnKNlmIKHTK+WwYgIaWSGi55bt8DNeLi6pVkrpmqt/7Q3EwehFaJUH+IIBXuDcP9qM/jwAq5t1dff1MebU4tKsAyDslMWJKcXjKeXSSFTXVS4FHB2ORunOjKYPTpruV6yX1T3QpampOU8rY0w9MbhW06YqwD66MQcCDJ2Hr9hQrNZSssnkHSFLppts0oSyMGhSGQ2O9Ogt73iDFWbaXFsGRWDjOAD4cxcCjaj+RpZ+sAqmJqd9z8h+H35ih7bvPqRkK+YeGZka4PKvfemrWrd2nZ5+7klbPyqd1Z/84fu1NLVHvf09QVre5sptFkUoXwN3NcBA2k1+98FSaR3aN6Vbb7vXYHga9WZj+IBETzBtrqw1z3h+aeBdFQ+xoDMCi2JCDbjc0+ZkyJB8eEac09DyCCB606PcPwzvkYnWGcbgQG9Y++79Jpp6w4VnueXTTMTtE4pSsYOa/YCD0xXSVICJ73/kMe0+cDDQNg0fCu0G4sf0VATp6O7ucLQhOhsPZBHDtBam51zqxFL0MDKql0vB3TwOSj2o3eI7yRSQ04fsy/SFqDdgACbN9bhcdnpSGU+pVC97StOEK+qpXEYzs/M+3XggFnw06JcmcUh1Qf7D+yQAsXnwcySw8n7c1OH+Pi0sLZipn+vAybpHl7z+At16y02qtiAnd2thcdY1OgOL3s6URvo7lUlmjZdpXw8YG94XwOCV1wSRSP5908mnOKtEaG/NmnHt37fb/YCzzjlH9z/wsAHFGBS/9OyzDkBQdN7x5otM1mXDmbQd8ebK5br2HDik0YFBxRO1cIi0Whos9KlOyRCTlipFAx2tyxWLaWF+XnNTcxoY7HcWAifRZb5H7U319RY8NWKhtDMDFlIb1tHurdx0w1168dmdhoOYUgaINGoW/+7ks525/cMXL9fM/ISl1OmJVOhpFIMfJ36oY+Mr/B5tqW2mepyqNkTGIxXUWL1hwUqgAWTrLz6/R3f/9mGvGb6XbJVMzkMiBCVpeJcr7tPCOqCfhWBm90i/SmQHAFhrxUiJhL4gPOEcTVoNdmU1dWDeQSGdz6raWFCzImUzBVVYSxnWYkUJZHbooy4vqjOXRW4wQJQMkUmoGquqs7tH1bklNZZpvidd1tKDIwCQIUBrWn/0al106fnuY3LAOHNBzj4BQwUnr9D3YxPzTWY6UNEAbwGuVCnre9+5VjsPTylehzYU10c++VElMzl97Z++rC3HbtYDD97vKWCm0KU/+P13a3lmr7P3wxPBqIaynMSDaoa9QLboCoYsDoc3I/sRlpBqpaa+/X9/6soBzKVVTLgmV1yv0tEsEd8s+3OTsAClot42xi5q+fBnrqWtRAKageOIA4SM04q0MWlxeSkwRBwr5AEO+8MsIUreeExveOPZ7nmjftvZkVZvAVWOXBDYiOAhBNdMPKXtO/fad6LSrLrHR6Ztu8w0iUsEvh3o72oR7RFys2U8OuxMRqoNxQCSJ1rWUqqgNoqHJmmqsWNJK3Iw5eDnfNozPYrQ1O3UlL4bC5Z/Rz4EECY9KAB2lLSFzrzLA5ry4UMiA9R0thJS28AtRa2RhckxsWJ4xPxRbhDBFSnsl3fsMCc029GleCyjiy44R3fcdotqrbgnpozGgUfMzS1o1WifXnPKCUYtoyhr12jzD8MQhCP5F9ff4tO82mpp86kEtYaD+PiKEUNDgK+cunWbnnj6aXcAyXp2vviCTznK8Uvf+DotL03ZxcfCjUhe1+ruDSBbnuKUSdQ0PY05TEzl2SX1jQ5q4sABnXDSFs0uUaYHsxia7jmPrxGaTDqjI/23bFODCWhPwC5B84J9gasUJ1yE+eIk499++Ytb9cr2/Q5qBhtH5X87sLUnXK4ywKn9w0e0WJwxtYxGOjLM1VLQxOOUHBweCk18c05p7oY+X1sxJQCOONhCG4JqYMf2/br66hv9jNvyTWSgvDfXY5iBIQkh00T6CjgApeRseVmdTKeXF1yS2wWLPhyHU6uuDni/iU4tlQPbpamiUrGUQL8sVSqaK86qu79PhyHmg+cqLaoTal+cDKFLcxNTYZKajqlUK0tlKdMCu5k0VIQSmawSjBWg31VrR3XeG17rlglBzEKoHOZMDxFdRaEj8jc9UucbOBVKFq73Z1ferBd37rWgI9nqn/z5n6p/eFgvPvO87rrlFg/OoBc6qH3gvaosHlJfb7c/NwHWOLNUwlVE+4vKYWF2wUMk4inoBtRiDh+Y1r33PWXQPJQ2pv4MrbgupsxtcC3X0IihQhOCGs+TDK69Ltp7u51N+9A0aSYkOF4P+ICYPhaybv6f97FiicEA3FcO4ZjOPX+rD322Xi4T19o1q9SsNZ1MBYhQULcpLxb1/PZX9OhTT2mxtHTEb5b3Y60vzEc9tZHBHg8K2ngvmu1ZJITAIpUZt8fUN9KvqUMTimdToSFLU9Ck9UZUQvpZO6py2pBBgIUyJYR0NhobB7Q5eJhQm1PeAlugXCNzYNLBv9EnwIHJIoohbXBZGQxTA4eShwXMgU2TzyZNacE6a3BwzIyDN114vm761Y0+gY/asFH7D+w7Akvo78rqqFUjZjQgLVQsYuiCAGHd01N6CTfffq8fZq3V0smvfa1T4LnZOQ329hgIDF/u+FNO0pPPPGM3IfxBX3zyCQcKNuR73v5WzS9PkmCHcpDSpVHXnt27nZH2FDqUSlHSI50TtLTQqauVSuob7FfPyMqoNxGAyRYjiXoYFhVA1HNh3if+xg1rNDo65EXXxqeF4BKkr0OJ0DRFamIPon4VYwaRwHEvLaIjtYMbv/PzH/if79Jyed73xiqzSZnGZO/TRk04PdlPNRIDAAHOewHx8EQXKAKDGuRjUhln3LPTZV1z9Y0eXAQ3qYDxcgZDTwZANe/lqjso8zaTLSVyKW0+dYuefORxw3e68p3u70Hn6ejssPVdrFxXb1efRUmrrapWjY9Yy764DN4xoUwh48wbNodJ9qVlo9/JHPr7BlRbLPrwmFueseNWT7ZXsWoAkVJJeLqMcGoBeaiYevo7deElZ6u4tOT7QGlGawBcXHfkNA+mC4MZro8sO3Sog5Irvz/5zG7t2T+hRoUeVUp/9ME/9r258brrNX0IsYQwzWwms/rAH75bpcWDGuzvdfAkKDJ8aBv+tOEWvBdkcWfzEUmU+9nXOaT/+o8fKZFFP03BBGVx+QhnFt8I728CdDZ4uFo8Fc5yBA9pD7EYzPF37ezTwxq3U+gZcshXg2ZaZI7suwiCgDVMWwUDJXM/m7rgwtf6oDaNqlXRyrFRZ8UYPb1KuSNhamn3noN64NHHNTUzra4u9BTp1xKnsOOkuJXUV8i1TCkB3hD5DCLMWC+RrYWUsqOQV6VUVDKfVSaVsJYRID8Q0zSbAb3apKRcdW/ApKN0GN/CySQTYQTM3qFZTkDwZkIGujP4+oEl81DE9KsgO0T6yUMjiLGxAA2Csgf86f4cGm/up8Q1ODSiPXv3a9Xq9U55Lzz/XN1zFyqvcY2vXWtdLEvQwPfMpnXc5nV2m6fURUaHkqqnu98+mUz3rrru176hcONOO/NsT6sW5xD5y6rO1KUV09azztQjjz+uJqP+ckkvPfWUTVQtRQAAIABJREFUZSyZAr7rsks0OXvAEBGyKuzI+LmD+w5oaXHJMjcjo33aveugvUpr9bJWrF6l2YlJl//5oRXGLbWBrCbMg06PTj4C5EB/v+lrfb2d2rBhXQQDweAGQb2wgfgiaBFAfnrFtdq7a9JDESjzBOffPW0diH4HhPuJz3xIdYGvYkC0bMmaxbnFgJZPJbVy1eqgzBtNetDaIzOn9PT0PIOuW5DhmZudd4CZn63oumtv9sblGRqjFw2a2kE7SGCGTM0BPRHT8KoRlWM1xaDaJGIOJIg7XnDO+brr7juURURwuhhlL4yR6mo2Sir09hqLSKM7ng6BEgiHG/nNhpaRy6nXTW4vLy4ZgpPLpxRLInfVUqsSGuasR/efWni7Qh3MavW6FXrz298QVEww/04FLTg2bA1MX2eQ80Jt4nf7W8nokC/Vq5qea2p+qWioDnjADZs3WlDht3fcqXijpbl5KFslzRdres+736ry4iGD2csLQUzTHBoGE5GyThtaw3Pxs41MoglqY4Or9elPfkWteFDhNZwK6wYYP9Qb9L0QhfAALRx4qNq6P54O5P62YbWDfKRwzAHxu+uUZ+qeImIDUY+UQEfbiD1N0DcMpRHkjl53wWvMaabDWquXdOwxR0eYu9BucrKUSmthDpuAnG67405DRRBxKFcZrJWUSDU1M1mOBgWpRIsMgcwKCAM8TIcygxkj8UWqP2rbbFIZ+kM0COmRWRqGiV5wG4IMjkGL7eKgadB0tfoFwFsWRc1pZTaNmkfwGMRJKhjaBlHB/5+t946y9C7vPJ+b861bOVdXdU6SWqEVEQJMMMEYBsMBg9ezg22w157ZsXfn2OtZe/bsmfljd2d8vOPxYAzYGEyQEdEiSAgklDOSuludu7qrunLdujmHPZ/v7327ZZ+tcziNOtzwvr/393ue7/MNErwia4o6a2BkS11PUoTX0113325PPP6USlJ2dh70ZDQqwByqxMz0vG0XC/aLb/8Fe+H5Z8UzWti3z55/4XkbGMja9NSUHuZsJqKJmRweQs7jjM+g1qkXsB88gqDdibnvvO8t+k6F/I4WACN1gMpbbz9uZy5ckKysU2/a2ddesQA8tWDAPvqhD1hhZ1UtLIAGUrL1lWUr7xSE6wB0Hz6y3y5dWNKND8T6dvz224VlLl1dtr1Hb7RypaIHhQ2XCR1tqD4vWKX0eoRVtGx2eswmJl1Um19t+bjY9eorYA9+9yd2/uwVCyOwD7oNw02sHHzgoOPrVkJ/8n/8gZXqeevCAUHWBItfjiFVve/k9Iyn+XSDCcBnaDGOUuAwJO6TXIOVNhSwE6+ct0d+/KSoGwiweRigEvjtpwKMad3aLW1qbM7VRs2qnartOrjH8pt529zYtkw6rXDlbqtjmRz617Ylgxl3GONR16zpz6PZpMWxxEklbG1zzabGp2x1ZVk6Q9avbM07XcvEUtaqAafAo8IvMGyVQtOC/ZgsoCTT9tQmkvEFQzY3P2Uf+th7nXFlGA6lp4JBfUK1wvTXWUZf61Y06Oo0NXHHKj6WHrd4ekDTPOR/uNKUSgUbzg1qrclnDrF8N2hrKxetvL1kQ8ODlgFi8IYpfjt7jUjrp9V3OlauMa2uuZDtdsS+972fWbNTU5fi4gmdtA0lEK/H53Y/rvAgZYofZ356fdLIs+24lI754MMd/uZ9bfjkQQuKzHX7o0eedoR0Cp633HeHI8+bWbVStP0H9joIRZWcW1t6LrtNKxZq9sOHfiJaTSKJVjuqyrvZrlml6FVqqVCgH47HRCAslEra1EiPwT4bEau+Ht5l/J8Ybg7O2NCB1FAworIKEpMdoNdz4JRbaQcGvOM4YcioxHfFr7HgnWMBkg9NvmQLxzTELXJ9EXPconIJPkrIBoaytnfvbjtxwgHy/sNIr/7Rj35EN+/A/sNqU7HmkRUM0qFqzZaXr6rN46Oz8EdG03JckBieB0j6UweuZzND9sWvf9MB1Y2Gvfv9v6zpDB+IyghBbqlStZtuudle+vnLFsUZt9Gynz//rLg1TBf/x49/1PKbSxboh2x7fc1OnnjdDuzdI4CXTZDXvunmG2x1ZdNxjDIRm9+926o7RU3HhmenbSCb9aphCVjFy+GHSoUKiOi0frdtc7PjSuSmDNfmEHVJQz6Yq00wFLavfe0fbXNlBwRQBgP+5NPfgACLfY4Zv7Kp7VQ2pf1kPk5qUaPaUESe4v0mJxzm4WlNqdRotXzekE/G1KYGHtXv2cVzq/YtMDUZUnqbsMfr4lCT3tADrdnglJ9pPWsFOxZOknmR1oHCxofrMS10o9e2wWzWIha31QtLlsimJdrGGbVGpcDwK+GoMwxcmKwzocQ6C3wYd4ahlCORApzD35uZmLDNNcjDDjvAxZV2z6XXt0XLmN8zY3N7xwU90HpK6gcu6G1+5E5Q0fhGjpoOSqvZtwsXFm3voYOWzk3bNr5nFbzDqqJAHDq4X2YH4ImsT2yxmnj71ctW2Vmy4ZGc4uwUgsdkk83Fs2R065jq2AvQ4f95Nvy7pvbZf/yP/9WCEeR1BMyQ6p5Qu1lp1q+111TJPCu0po6uBafU5W9qY2eX97Jz/Y3Ud83meacSc4oB56zCbqX8CU9dobUZj4kpQ7f2jne+6ZqdOCyE+YUZmVgkE2nHOvCs9DutujUbfW1qdJNbW7SgKatCQI6FrZhveoL2GGwZdxLR9ojni+UPkXQ6OeAOmSZDwtQ8HZvb1JyJHCEJTFoogQm78C1vfOKl25/7lkzFxYRGnwiGRk+OBIpy3Z0GIWvUqqKC+JsaH65cgXpAwpLJ8npjFZ1pW3bLEFOZlt12/BbpJ337X96PC44cREaRqkwA2gGtw9ZqEyxDnw8O1ZLsB4/54eEhGx2Zsi9+7ZvOqTebtWg8KXffcDgmKgXflXZ3ZW1VTrgw98FIHvz2tzRAafe79rEP/bLVypt25fxly0P89UB56ASwokm82rNvl+HkwxRqampYjgTL5y9ZJpO12QN73TUBDG62LIr5oEemdI4eblDTqJftlpuP6OYSRygiqRdQArYlNne7LanJN7/5I6sWmjIqAK/wJTD+5JNNza/weDD+h3/5QSs3CjY6OaXXRDYEdsKflYo7NjQyLNkLa4YDJV/YlvLE2buTWZF01Vg4IuI0EYCF7bp99zsPqw0BRfbZ445s7ABhgcxe0I3IrLJyCVqz11E6VDqdVfTcxUvndWCmczkbHhy0y+cvWajRswicy5DJAn3x6oo89iKJmCNP4gwRYINu6XPKbBSOGMOAXtcW9s7budNn7NYbbrFTr57S56gzxMJhttcTeZvTjYHW+OSQffK3P6FNke+BWkUbZ6Wi6g/sWaEyoZBaSH9TszBGoWb/8K1v2if+1f8k2x1MG9hMTpx8zSbGxsT0p0DgOeB+twkBKm1bcWPRsoMpa9ZqmrRyf+Vw4jlB+yJzJZ6rdccOqmupRMwGBybtP/2n/2btfusa/VaW2x6GCcFY90MFhecsrSraYeB+9aUBnrnUKUe5cUNANnQqOmCH3GDOkomkyM0+RMEa4e9LJy63D4TxAbvrrpuEzSMvBFO799571KWVixV3CFAldkmUa9pOsW4PPfSoJQdSdvnSFT03NeWPRmxr01MUZOKRvgzxAOW90TSLiEoNEFZAHw6xGMQBWjKx8IiVKkmdDYZKdD5wy2fSem2MV8t6YDQ8MnCthDVp2Ygz0yIBkiMtqar0aORKCobwPNLZ0Qld4RRT6d8jIyFqrUbVjhw5ZMuLK/LoVyiMXIlU/zszupDbdCH+8hCLmxTEqwnDwK7FwwmP1wXFgCTyik1PLthn/uYrAjU5heGrOUG7cwhVDFsUexX3UPJwVuoti1Fqc2YGgvaJj/yylQtrtnz+ipVJ3+k5944KwxDas1rZbrz5sKWyw5q+RQNtYT8nXnzF9u7dayPzc7oGYnv3zSrYDYm13dEGrPY7HLV4LGTDQykbG8Nc0kXU+ZWX72kmPmGvb3/zhftxB1Wlxkmlcb8Xs8bicVX19SnX//6n/9bKzYKSenjfcom2xQ0jqpWyLeyZF/HWD911Vv0OB4Hvx1/GoBI/LDBT/s3lC2tyQNFprqrH5XpKTYBPHA4OEK4TTMp7qkhYl1hzB2MRKzVKFiMPVVP0uqPwpLNaK7l0ynaPjNnjTz8hcm4kHrF6tW1d4hcTUUvGElYp46rssFSUBbxOrGc2PjRmlUbN4umEPmeoFbZOg/i+qNUk0QupYkI8L5/BYNjGJgftwx9/vwi+un4MOXD0hbflhZHwHfiOHDZ+BduPBu2//cXn7I577rRb77jP0qkRCchZb6+99pLNz+2yLG7ItKTtjnWDuKN0rVPO2876JRsYStvczIygDLV9YOEEhzeb1xxO9PvtrtWaTKsrqmjj8UH72y9+S7mcvRYZt3RL3rQZ9xJkTN7AimdTU00NcZyqx4cqnNHE9VZSwwIhYhCdnPRRKg75yHvQRNClSPkTeXUE4ahURcdvPypqDZPWULgn/qPS3/nuHueR75ZJpOzq1W176JHHxJhgox2fHhJnbmujbJWqV6kNplIaFLAI+GBwnfBSI3evWcNmhcoNANGZRLJn8fCIWc0GZXF3Ing9OPuJTw1wvbBnHaydmGrJyaJ8lrA4/Pidp1Eb0B5yc80SCcDmjhLbNY3rBBT8qwlqP2xjo4OKGHv/L71TD7umJ+jh4NIp5Zv3dtkA8F8UJYN6AJyGLEpVcc5PnmEH31OeV92uHdhzxL7+wHeszgSG5sez0xF24CU8yfRRaVTu+/pTJocttO2973qb9Ts1O/HzU/qjG249YoFQ3Er1lkr30888b/sOzErTx2mZjvRteHDMvvf979vc7JQlcjllI1D54EQMD4p2CW1ep9nQRsBkUNSKkazt2T0naIDvxemNBs8PR9fnDIbsM3/1ZasX+TvcOxap+/t+daaMR01rHOXg3//p7ymFm9/lNWoNCKWe+0etYtOzDlNzLbFrXd94rf75EAKC8umTl+0HP3jUHSRe7qegC1xr34DRsIiVOoSKpVFTlxDPJKxFlZtNWmkb1xeXUIYPP99ifGTYGoVtG0xnbWNz3WKplBUbbWtAz1D4R1JgvKv+3OaLnrPVqtuBo4ftypVlbQBgZcO5EXvxyZcsEYpJa9iPhCwzkLKd7R2LBSIGLEny0dBkTJZErEEOD7oFDrWh3LAlUjm7tHTVli4t2ksvvWJ/8if/zpqduh76hx7+mcimgXDcPvihT0h5wrW7dP6cuoHJ6SkdPDzodBrkQjRK27azeckGB0nEclbuIr56UjWutypdIAFvUi66Fb5q/b4NZ0btP/yHP7N+NGBxigc8yeJRS8USls5mJOsCyqHCBFKhI+Ewg2y9Uy7LXkyKkWpNnQcmrFSgcApD/vQa6yuR+R2FB8oReCMDB+G24I6iaSF67ynw+tZbbrBMFlWPswZvNgjzgVhOJi4kbvYLxPG4EafsG9/+vtVbDoqZmZ2QScH6Wt6KBU9RkI7H+m7K4SynEbpyUWFmdxpwalqyhQY/o93RQvIWP8CwtX0ms8f29zAdv1TlVy4UOAIXQj5PTMR0koWlp9Rz4THHNcLFQjuIXQmBpYR5YBkTleKBv7uzVbSJ8WG75cajNphLayH6GsRoDB8xd0TgxMr9lgC21dZJBEamui9CLiWfAwxP3GotEk7TPbsP2l/+5edFkuQEZOx8rfrxWjQvmc2pJcASoSAAjIvF37P3vuM+a1bJLwVTiVg8GbFau2cNV3baa088bYcPL+BZrrCQytam7Wzs2K333GOXF8/LpqiC6Jpxer0m3CMFX7CFvMXLT2zCVQsLUxsaSuvBxeEAN1r3kCW8QY1z9P3rv/6qlfNMjjmcWPhuQ75G6eDEkvupyzT4oz/+tJXrNZ2wzsrZxFNjOEPFy4MH2VOQhBxXeW2nOfQpJfy3X8Vwfc++vmQPPfS4ku+lGcbl1wIia/JAXtMFewcilYSsmJB2hZxhQjAWsGa1obZQGGLcEXtnZ6btyoULlgqF7H/5gz+w+7/1bVtcX9NDBvdpdfmqFQpVS6WcCgI6DIfU7MKsbZUK1mligpm3wzcdsqtXl21udNaunF+2BgnGUXzSMvYv3v9++9bXv2GpaNImp0fsY7/+PsulBuU1CA+S78v9RIZ1eXnF/uy//nfbs7DfLp0/ZQt7Zu1t73yr2rmtfNlOn79gh47ebAcOHdNDDytgafGSigqCopUjoSIhoKqxsrNhO5uLNjiY1IBEgyJJHCEfu4qQ4sA3hvAHF5p+h0I2mh2zP/7j/8tagY57FpBFKSzZ4W+OJhJ1VkFk8dZqWnP8GR0Yw0EdBOSJgK2/MaKPlUpnAUzlb7IErHg5GSTxcvhAHwMz1+sgYbSeuizcOnT4hgO2b++skuSpjuGnkuVAwFCxULKVlQ178Ic/tRakayPfI+tw107QVte33REdCwX7AhfNsfNVWUVI2a5aoItBXNvSWd7cdEqz+SjoAAttRMB1LwQjQBCLS0L3sR+VrxAVPSdUHD3kHS+MoeF2YAVmcE8c+U+cINoFxPAMFDrORobxPS0n+ML83B4L9Nt27MYjFlXOqJy7rllIq2Tu0udHVdkMDgzrIoobhzTLCGlOy9yRFoSKhY1bRpec+GOz9pnP/o0mY1QCTvrjcBN9QmlicbP1fo+H3cPMuD5MZn7h3jusuL1u6URWwSvPvfiaHbnxBtvY3JLecXvpiu3dP2uZ4VE39W227ORrr9uxO45bs1aW2WAf2yfY+Yq2JGQ3YRU4ba225Yt53Y/ZmSm74/abLRzuea4jzmSR8p3DwMfLAF7vv//7blBAmRFg0uyMNv1KTVxJWgAqqHrdPvmpX7HVzQ0rV8pqCSuNpqaHag24D7sXnO6w4ZlAhp3BJZubL+T2X5sJ7vlzVCGD9qMfPq4EcQWlaNFj63Tdj82HLLThUlFoHt+TzVUgFrZmv20hocwha3lTPKoCPksqzIZXtd/9vd+3b3/vu3ZlY10PBXIzKgYOPNY5dtTiZjYbNiiBfMsS8ZRVSzVr4S6TiNrM2JTdedvd9ldf+JyGQutXV2xzZd2G0lkxA9IDcfu13/ggkzRhSaz3B7/3j3Z19ar9yZ/8qf33v/68LW9sye/udz79W/aFL3ze+uGufeo3P2Xb21X74Y8fsWR22N761nfb6MSkKrPLFy9I+TI1M61mzt/USOaqFbe0qU2OgSEOK6QnhEMF61OVed+53FzLjHD8Mu5FB8pJOGV//l++YB0KBq9NlMEkPENwt3hC9xnsUn/u4ZyCcIAjsfvxOgH2CzYTHUZNbNI9rmEfrzSwMcc7pAvTMMOrOrn2UK60R4RQYZi97S1vkvud8kcDPdu1MGlQUqG2uIYWKMqlam1uF+3HjzxpjXbVchk6s66IxUC02yXPTy0UCPTZRMALeEHZW0fDAumCFlGFlczE9cWRyLAL86BRQkJt4Fl2tAEHzOuUB7z02hE+GFM6jifx1uJOK+YvaPgykkRx4sac37h7DZwVMPbruoh6TzsnDKbTtyOHDli7WdMJ7IrdN+jAEpBF3elDlRRCBC7KAQ+I4yrJrsQVTTphoQiItdxo2Mz0bvvC3/69azukhHWbrmgL3oQQvENtDCiSBMDutagKUEF88L3vsF6zYideOWUDgxmJoVfWNyy/VbDxiTHr1Cq2b++0ZUcn1Najj3zq8Wfs+D13W7WUt0uLi7ZdqtjE5IwND2QtN4BdTMKoRBkcQJBmAseimBxnuJFzzH0Pw3CiYpcMri2x17fPf+F+K+cROYPBhJzdjlcRCfAlbBnCLC1GrW7//v/8t7rPaiP7fas2HaXDyaRaUhQ4xrebuOkQ8374PR8/8flMVFNPPfGyPfnkyyJg0oPGxWtDNuQsZPzhkp92roGByL0t0UBWdtbkZNuqNGxwKAeOoiqK7Fbe502332JPPv6U7d6z31a3ttQ+wxlzWbRuIlwuFi2Xzeggw+4JYm8/hK1OVNJA7Ne38hs2OTrmTD67hAzlrFtvWmmzaMFOx/bv3mdrW2t2y137ZduDj9rc9KzNzeyylbWrSpj6+69/zWq9pnSpv/3p37IvfelLAuk3Niv2r3/3d+z+bzxg4eiA/danfs/gkfNz8dx5uR/PzM2qUvO5ZKRBNco7trO+aKNDKcER0mI7P0dVT+q4vMAXrpuIzN5mwxOXSw/bX/y/XxSwzjoRbBRwnoVYzGczWQ02Ymk85BxLn0NKHYKn5+ZAo2Llueb9oDnRChfLJWd00GIA44T0/FCE8MMB68NS8saTEYYcBexdv/gLcsnu49sXCtrIaEbaapQUbPRUjFLP4JQTiNhPfvqM1ZoVC/Rqtm//ggYPRFGevegFrzALpKLhxQWkS2rjAjDcM0vEnLto3SZJMoC5XEoQeTYfb4QPHudZXvtEPA0OlOjsDOJl7IfzqBjuxLhxkjjLYP8iUC2o3OTERyiuf+d4VJD8mOhhBImCnzaZL/yed/6CdboNpSEpIg5Q2bNOkRmyt2Jkn+LFrqklUhKSs1uhfZCyIkzSdc6++rUHZETHhi9mtgf8OkoKD7/j1OnkgnzrbXrOTTRk77jvTktHg/bzl35ud955h+ULO6osNte3rAfpcitvc7MjZjFwDFxE1m3//iPWxFKoXtZDnB0d05AC7y+UYpoiGU4jMMmb2rjRvu3dMyujSD9s1h+ds+jlbcXi7/bti198wIpbmFPS1lIhu9bTYaJu0KNNmj/pdu33/+i3HPMfPLXZElWlWiKjomebG2t29MYbPGzStQ7Cd3zVg8dd8jlMvC7f6flnT9lTT+OVrxNAygiGCLJMUiqSO+DcQekGL+I4eX+eGknbVmGHQDVNyxDbw9Mq151yAhlVDSt0EtKVNuUS61PJhAJaSuWijY4M2c7mtg0OZrUGabEbMqNEJ5y1Xh9d64RoDdx6uOXIeKzZs1AraAPkD0QTFomH7cO/9j4d2kz5mGC26y2Jr//8z//KJneNWCfUtjqKlWjc9h88Ys+/8LS7Vx0286hVan379Kf/jXA4Dsq1qysKqAHj8jc1dJW0/6X8hhU2L9vIQEIHmyARHkNa47hbG/7hjyLH39CUt9ntWyKW1aaG8sPnlfm0C11vqZ36ioWM6aC6fkjJ1PINNuuc5I5nSmRgT+YE2hMAXGRW6nJgKZAcrOBoRuKnimzvoiuhSN12/JhFY1SMDHD6tnthSocJgnTI9dKke7zWYrFqP/zB49bokDgVsL375mz56iXLpDN26vSGW8Eo9xhXU5GpChJLHxTX5YSIeSayoYvckrMCPbjwFxeaC98MfELgu7eweXFHy/A3GPCpnoJmXXnMgwQpN+b0o7CWEwltLOBHfHEoBJzicH2wUuGzKYVQJxB+56ggOrZnblrGfvCPWIQs8NzAgGgWiNR9qoI79VzLqKpAVYpLafexJdwYqpW2Pf3Mi6JeAHci9dKESbIdx/thkbjKyNl/+yncCm+xvv3i2++xYLdh22vbeki4xlMzu+z82bMSoeOuOzE2YIPjU1YpVm2nVLHp6VlxAcsba6qYEpkBwD9NqqDCOLcTJm/IUdqawIFZ7Nk9Y/V62RqNunhitZp7wGnp/HaBzf77P3jMmmXuMSoBx9v3NzNVWRApvU2Nyuz3/7dPi0jMSc6DW6pWrVZ2zrbbWxs2iJFAqeTdD0fO9KepXF98tnhd316JjfL5507aE0+8KEyNttuj++qwE8/LSzcXJstJz+HnEUL5nYM3HrCzi5dsMJuz7WJesATro0D6mAVsmKi9Xk/ZAkjcgD9YX4SfsL52GCQMZHWwwG1THms/YPkC2mezZDoh3JehFPQiPns4mtJUNtjqWTwQtxYKAfkJRuwTn/yw4z4GEeW3rF6q2szMvF1dWbGHH/2RVZqkVQEjOFeTILkfmxtWLzfs4KEjtlNs2675fXbrcbIvg6IoVcrFfzIooMBgA6lVdmxr5bwNZxOyOOKwoaqCyynw3mPy82smC7XGWUSxprX220H78t99x9Gc2KS8bkoZIhhMoDVG+sRzLSzPZV5oUEclDjTh/RtlQUjgj41VW3ZOVIxsPsLReE5ERnYcUFEavINO4ygNBAk779uxmw5bKo0VOa1012anR/Scg6XKDMA71FhTl69ctUcefsbYI8WeSOAGBN0pZKdf9zA1BVUpgJUgC+gD18XHLCYtdvIneYDhimihgDWxxHjoYbYTSxd3QmeP5czfFw/KI99hOKkABnnIm3Pq4MJGwpJCeYatquDIYIRND0isqXKYVga+GWUbEWc8zG4ih0d/JhG1t9x3l1pQnDeYzPLZWORIuHigdXJwgb2QE+fj7k4iTiAeTjYeJjqhUMKefPoFl1rV74koyOdURaNcUya4zjZHDx+nvMec1lnQ69o73naXaBpsakg/AgEcE8z27N5jW+trci0YG8lYqx+y3MCQPf70M3bk6I0WScWtA2hNNGAqY03eDxlbhAoSGklIm1ob3CcC69rs0MHdNjKaux4o7Z2oir3zTkc2+C996QGrFWgHqG0kE/knLaNfqTlXm7595BPvceRLOU1wHeISSstJtpC3W4/fpmvnV2k+liMIwWvN9TB6WOXq6orlN+v24gun5Jjs4y7cV9aGyJ2w57Et99omRSSChRHcY2b3vOlOe/iJx23f3r22Udi0ZqVq4Xhc7sZjw2OWLxSUYsTDRPXE2nU2SB5vEQpHBNywb3GFADliMJQX1lW901SbTyu2snJVmFEqMyDZFDhaIhi3Ku4djZY2+l//zY8JI33o0Z/Y0OiI/fSRR21kZNLe9tb77LEnfmLjMzlbXrlqzRZOsS0bHxux7c1Vm5+at7vvvseCkQH79ncftE/99u+icbBKsSTFw/6DB67RbvjiuMw2amXbXj5nY0MZZ+Cqz+1S18D0/Jbf3cc3OLb0e6qy+92wfe0rDzrDT9LXIJOD3XpQisn8AAAgAElEQVRRdBLFK+Lvelobz46/LlQZKz4RJx1niZXN4qGHEWfEPSOiTYFJ6bi0cgVhfcPC0ZgGjfxcy3FlU7OeHTiwx4aGM45Lan3bt29W1CGm0igeoHZQ/dHabmzm7flnX1ehAIUrEqXsaugenL/guXRExOnty95FLaHCEFy1wed2m5orLPkI4t04o3VvU+vaQCYrtruEpd5GQavIJgfJkz5WLa0XocaOywICY1EEPY8Yu7mX+5kdcHo9+Sh5/B8wEeEF/bBcStnBRd6l5YiF7PChPYryQ7sHntBuN5QGxN+nJuTB4gbqNJLDLTpSL+nIG0NDKaHFq9e69tKrJ+WCyw3S9NMT5gpTU7XqMDU9yFSaDDm8CS6t0h3Hj1g6FrQiDPYYzPiQrW3u2ML8Hi2c8va6LcxP2VaxatubeZtZmFP8YCgZsermujMdnJiUSwh2RFQa8LjkQQW3LOKY/NA4ds1NWCoN+dFVn6q0dbjIJkMPNRXkZ/7iC9bRJJyFiR20azt9Kob+gx9vo/6DP/yUiMRoWXk92jgUBWzu+e1N23dgv9aHqut4/NpDpYGKV8Ve2yi5Tt2uPfvUq/bE4y86Q04dmrTrrA0Pn/QIub5BpEBnMFaqHaRajap1Rd0JWKFRskwYMnNHID/V28UrS6q0SO9GbsS/0evj1gsUghNuyCybIiu0anPTu2xtddNdr7BpU2OTQ+6H/EmEWoZgqbDVqw3LxjNcPgu3nQ/bRz7+AfuHr33Tbr3nLnvsqcetVinbJz/5G/b//N//RYB3qZq3TC5lpUrH0plBK+S3LRjoWLAdsn/xgffb9NxBGaAWS1WbmJpTjCCt/cKe3U5+KBZtX7y+WjlvG5fP2vTEsJWKBd1nrjtTQj+Fy2cBQJdQOLHX2qOwDQcT9oXP/YOGZWR/Yjcmc0cFrriN0dfdwoZw99BRdTRJRSEkGSVDAIc1c8ABEzkox60dDmQ2XDmzcKiI0Oum6no//16Da1nX9u1bsPHxQUE6fN/pmVHHi4MGhveZhvKOM1coVuwfv/tTlyZnTctk45bLDdjmRt6ublZc+xm1MPu4Kwdlb+82GU4otYgCdNngqOAUY6tTTXQmb+NLxXEhYDqGZTVauaCi6NBgOizQ6RT5/8iqfFCa05T9k1OaiSubBAz+Btq/Ztvz8w9bV2Z0lPBsMHK/ExGWm0N5PDU6bEPZuB3cv1sbEe/DSSb5DqPrpgMrJYMitbzV1AaghHeInUS/NRoqvWlRzp+/YmcvLOKw7DYuVQ0O52EhUaUpj9KFgLn2U1wtJ7JnMbzr7fdYuNcRjWB2bsYabcwweZ+mjQzm7OqVC5aKhGxwaMTOX1q0vQf2633OnT9v40MD1qjVbGh8wlrC7MJqBwBLORGl+cPZBCeEgNn+vbN6+Igg44LSeiqUw5OXQMHgu/79l++3Drh6FCkcFbKb7OqeYtmswQg8P4eP/a9/9DvuHoj3RvUVUO4AZpBbm1ft0OHDapP9deFctV2AL+261tO14UlX9B2qtJdfPivJla6tNhkWusPueLB8vpXrjd0+q42VaxyNWAvoJRKyQrlguVTa8M8HpB/M5ezlE6/J7ULYbL8hSKKHhlBpUg0bHhq2ar0qh4dauajqrlR0/ESq345wWXqbgCWjMSlpotm4Fes7IojWK00bzAxaxIJWL0H+jdrOdsH68YjN71tQwM8f/P6/sz/+wz+0j3/io7a0csmeefEpa3UDNjAwrO8zOzlu5ULBDuw7aNUak/FX7Xf/9e9bKpWzSqVo25ubNj0zqzUOrKWAbMJ6d9ZsZ3XJRoazNj46rE1XGJhHm2ADY1Nk/VGBAkWgkhGsBHG+ZfbIw09Jf02WAxNT7wzTBujcNdxmxmEmLI7vzxDRE/VzX91UlMXev7bRQfXiOZeLjqgctKGuIPIDRRSSLezQc2AhYb3Xt7mZUVvYMy09bLPdsKnpccfBo4p2p649++yzdsudtwtr+9EPnnD2T5GG7MvZinFH2Sq23aYWQbPxhp83nqz6wpoq4pTqelseWnbua6AygbVRfMTjtrqd14Qx1HFlLYJdl1Bz3eIGpjgbiMiWPLAsUuRLaq8SNjc3LS9yyk4qNXSS8LKEbXgyGnzV/KkbFxtNJZOh/Xt2qYrkgusmeC0qYmffaQHxPptX3BMyq230CMPizkSjdu78FVte29SCYjDgSKHXZSLC1Dz8iHxEafDYGoIObEacfNetRy0bj+hiZwaHbG0rb9ncoOWyAzrNJ8cH7eyrr9mehQX57bc8HzcoJKlE3JYuL9nY7Iz1lMjTsxQCcPiCyhJgCgvHym0gNxw9YNVy1T772S/a5MSUzc7MSqWAX50kMBgGwoZvNa1abciyqFgpWbHkcCh0gNyHfsdt3thac6+b3aoDe7Eib+MI4VrWf/M/f9peP/mSHTh8yNlMIeYmqAQuYCqlw4brw0PH0EcpSmxa7bYtXVm3J595VcAxWygngTYxb3oqPz7fn887PIAFoN3QNDQY6gykdM3g7HGgcAC7xd+3Zrdm3Q6tChmyrhrp9MPW6PQsyUS9R4oWWQQDqoAdZ9Kc6SSuzVxbg3tIyHXAAihfkiGLpWMWht+ViFtlp2KJWMpqxbqlyAdwLpHW6LWEZ+ayo5bfWLWx8XFrtupWbORV4YxPTNjVtTUNuYBNWP/Yzfc6YfvgBz8qiKJWw+PfN5l0kYS4xzSaNSsWtqyY31TIuJopQqujEYnW6TqUCK89A2Z+1AZyuWvVFJh5yKL21S/db5FQwqrdlsXh/nFvuo40Q3fAs0qXRXWFGw//H+dbqYjIpmXds1d58j3nqgtezpQS9xoPllINw6bHwak77WyUOh4MAJQl2kDfhnNxO3LDPut3Q8IypSggDKcfEv785JOP20A6a3uOHLLXT5yxl144pSlyKNSwbDrn9ppW1ZbXPErHP9/U/P3t+uTEtQX+IIBNTTiSH2VmfZudmFDwSaFStWava6MDg1YtleSiy2ZUqZS9zrJv8/O7tGlBG5B+FGwALkuX8XHSDuzfYxcuXFKlBnl0p1h2m18kovQbpp9wy3gIOTFYZJygx+GsRSj7OPkd98oPwiBJBwkWn6XvVXBseADV2ERrYhSPS8eIE8ZjP3vWtgplPZhUST6mBJagDZ0XF2vaqUUcE59NTa7s8g57x1vvMsRYZEfOzS/YyyfOWCyetLmZWVtfXbZAvy7ZR0lT0YCqMq4J15Vfz565aCNT41ZncheDJ+i89J2Jc99SuBigp00mbGFhRsLkb37re7Zrbt7m5+eFQTVk4ukxzL2ps6a3gZ6Njo1aLpnW6/mY19ZGXppDNnZi35jA8foIyIuFonITVpaX5ZTy2qvP29333u1wPK89FYbpHThOLujwU9pfNo1ysWTnTl+yk6evuAm6ohdd1eivKQBrn7xLu01LQqvNZssaIctzp1y0CiRk4hm9qpLJpttAG9K5oifOoDzgPmII1Q8odevA7v32zHPPisCL6jkW4kCG1NwSDw4MLxaEx9akPLQ90zN2aWvZ4rmUhYNu8DWeG9Jw59abbrUXn3/Rds3P28snX7Mbjh2z02fOaNqPr2Cv17JKrWzJnNskqLLBdZt11rYsItzwB/VOvWc33wgJ1eHNshUiFT0YsvVNDkSwK5HFPPddtw7Bm1UhQ1/SoU/r59o91vW+ffvceg30LRnP2F9/5gtyr+YAluIbSlUoptAT2nSmvHQxFbzm4glV+5o+evpwkE00opLgyT4frmDbOkqHd6YFgmvo/2ACyPiTzgbYitbnDTxPVcVBy2VidsMN+y3GPey0lTKm/UWzRIY+eQcDwG3rkl173ioNGAJlG8yNaWBTLK3bydfX/mmlJi7SGyQz/pQDOoOAQV9174lsr4GHoZANZtPiqa1t79jo5JgkGJhKworGXbNIErSXFs1Uko3JH0LotQMu8Bje0OT4qKgZrPnFxSXbKZRsYCDn8DlP9a/GTxQL928JVr356EGFvqArZQGhHNDGDKgfNisVijY6PCyJVCqRUkmrRUYASLV2bfIKyPzYY89JViLLaxkNOLrBG2kLKgxoc1m8HpsbyIs2nSf5rttukLutHu5AwPL5qrUIWp6dFUVke2NZ7722smZvffM91vG0s/BzWEwnXjttkzNIZXqqKKj2obnQqrNYk8IGmSCGlJX42smTNjk1Z5ub2zpdR0eHbe3qqq1cvaqNlDaR1mZ4cMhSeNhZ19JocDuM3R1GBS/RVfueggKAulaT8JsNFXoEFkrJVMyWly7ZvW++W4tW/Ch4i56kh81MmmDvEPBJyrQ2Lz9/wk6+fkUnO2lZPBSquqEBhBgCebZF2PZoUg1tA+1kRMYKAyOD9uTTT1s7gL20gyRyAzmRTjnd77njNvvRj3+gan1kZEwT9Ko+c0ZDrbfdfZ9998HviVBeL5UUqo0cb2BwQOnudAGpSNzaDXz+AzacTNhKZds6Mjt11vaH987b4rlLNjc7L3OFgcFBe+nECT28HLyQm8fHhqxc3JFtUiyNE0xbmwWUhJHRcaWXsYGNT45bp1K37fWCjQ9PaQCC1pqDhAKC6e7K2prN7cYvj0bLVWLONZhq2FldhaOOEC0KjdgVbkqP6QPBNPijwdJ/4Bvf8TzuGMo4O3dwq6Zw6LY04BKIg7cB33gUGzEboC2xEYk07Yi3PGdqOoXjUnXzdOKuDlHfYfNy/SGTQp2TI9VrjfH8mlk2G7ebbzosOpmeWXFM2yLQ0wHg4MsOx1pgcjwxPmuXly5JSgmlrFYvW6ffspMnVv7ppuYD/FwwYV7Xgk59LEkooMddu96v8u8O7dunBX9u8bINjQ1Zu9ZQv84HSuVytkb6ixcUy8ayubHpwGlPa8QCHBwasMGBjA0MZCwASVfM44adPHlGpzXkRln2VitecANjYtcaUkXeedstlozxYDjuGw+qU/gH7OrGqk4xBhosCfA+cejgzwBEA6oGgra4uGhzu+bs0ceeEW9JdkiiTXgsXQpqnUQOEFWACVM7+GxcL93DgKrH4zcflufV1ZWrVqpVbXRsyk6dOmNHj96g1wPotVjU1tdX7djBQ9hCudG180mxzc2C8McoNjEsWnh5SRdDJqM+5Fx79thgblBDkdW1dUlUAEx3716wdrNhq5eX1ILsbG+rSuUUTEQitlPcttGJURGhZZ+P27FkPs5qnWr19Ouv29yueSsVS56OlO+HAQEDi6Dl85s2NzOuzwBWyevAhMe6B2oJVbZvVcO1kktqu2vPP/9zO336ihQNwmpJA0vhgoJIP6jADyVV4fZRr4t+8Z53v1vk2s2dLavUG/bZz3/O+rTWwZDWA9KwDax64jFLRiK2trFhQ0MJSyUH1CXEkhkbyEE/KVivBkeva4XSji3MzlomlbULFy5oHYBQUe1RvbWbfNeIBaCxBLuWw4fP+pbJZSwTD9vY8LitLq9qLSdSabu8dNXmd++xs+fP21vfcrcO5pdeZoKOWQRKmI64nnzHO+55k73yysviGvaCfTs0v9+igZhdOH3JRoZHVf7zK60/7ef6xobNzM/rUGOt0SbWPRa/hlYyigRHdNg1h4h8JqjWGw07cOCAuiFav6effNrOvn5asiPI89zLoMwiXHZoaiAj4jBQEIEzfiCOvx8ABQD4O1K0syTX8MCjc7EByeMuk7EK1vWYYWBX32lbrYGtv5vKyruQqq9vFk+E7ZZjNzgVzbXgH9Lb3HN3/vw5S2USNj0+ZVcuX7SZ6V126co5mxybUSD3xvaaWbBj5057lA6//fznWJo/kncVnIPdNELwEDjf0TJGyno0LLuglY0ti6diFsWDn4edMOB4TNiNnC3AxYIuQs11cG5SiZpheGRQ7cjEGKnmiN9hvEfs+ZdO2MjQiIJoI3E2KnZws1YbZ9GkHiA+2VGM5Zh+IidKpvVgUBHCqQIUJXSVsS/BGgDWnGRM1Nj4AHoBHP0b9+xzL1kPa54+mkTnGusAVecB5q6No7eEPUsaNjVaL1paFu7euRkbGczoJCPpPTM4YFcuLauN2NnJWzSRsen5BelW00wLox1rNVrKbkQDWCxW1BYF+y3rthqWG8rZwUOH7MYbbrCrV6+KFsJkylXUDkRvNjt28cKipkEzszM67YqFgh06cEjtJHyizbU1Gxod1MMGFsHD4CgrkIk9rqFwEBOOk0ykpPVks25BeMRyuceovmirly7Zvfe9WZww2qpGp+Ex2gPS7OJOy0SdgwZKCdw0bJ3OnFm00fFJDQloKwiZoSrb2SnYLbcft5uPHbOl5WVVX8EO1Im4nT5zyrZKO/bgDx+1geEBZ11Ei9XrKuUKCtDc7JwO1EJpQ0qF6alddvHiRSlT4HIRZZcIRO3oDYftiZ89Zh//1Y9pcPPDH/5IYTaXV6/awQMH7MyJ0zI7aNQqNjc8ZK2wWUXct7JNzk1ao1qwWISQ4ZCVyzVRiNKpjLSomiS2a9oQk6mk5YsEVLsDma4BrSKQB/etUqtYOBa0bjNob77jzZbfyNuu+d22Bbjf6ahCZshFfsj41KTaQwJTWIfivkvA7lLjgVWcE3XX4106iIg2EUhBU3ACX0IhK27mtSlyCPFDKy0b+E7bNra3bKdU0D1PYLUViVoinfRcsZ2Fvz/tFIbpEdahYnCf6VwY+tG2qtUMOToKwyZgYypPx0FEvO6Cg7gvhw7t93iYuHlQpUPzYl2H7fyF83bg4D5N4zqtmnJGkmmiAVMWjQftwsXTcsJdWvQE7Wxq/7xKu16HeZQOVbP0w55r5RvkMKAMB/bvs63tTdvc2pHlD66dtJfw3liwyBi4AdAlfKGsMgVqNZ0gnBrouuiNsXaZX5iVAJwpaKvZ08LZ2t72SLhtmxidsMuXF+3eN99jL7/8siK/7rjtVmUV0IK6qPod+Z0huEbisbq2Zm+65x7RL7CiZkRO9YgXG3vW2vq6Jq8j4hqhTeSGELSBXtRtGm5jc04ffDcJiV1IuPUwLiTVJu4ChQczaUuGAlpQm1t5JUV1mlAT4pbNZeWhZn02wICNDmYtlY3ps+Dg22l17KXnX7Z3vfMX7Lbbbraly5dtZX1FhwFWP1TBPDRwEFj0tKQs7I31LQl+pyYnbX7vvLX7TgeqKShmBZqIMgxxA4d+0xFXRZLGKyye1KZ8+cplGx+fsOWVRQ0W/Ao9ncapNmIrq+vS1O6dW7CTJ06owuV7jk6N2blz52xpacMimq65lr3V7drHf+1X7Vvf+q69/5fea4lkVvhrMBK0u+64TVyny5cW9eCn0hnhLz/9yU+1VsbHhq2O/fnIiG0WCvbTx56wle0ttZ60MlQATufaVCB0JpmymvCWlr3/vb9kly9d1PDoFazWGUZFY/bOt79DVZuoSK26Pfroo2qJbrv7Trt04aJVtktWqtWsVi7Z7YcPWC8csJVSWY675CXEo1QaZGx07AMf+JA98MADNjs7o3Z0997d9v0ffV/T90q1onsjlCRgqj638ps6eLkv9J+4QScTg3brjbfY4oVF28rv2I033KgNjQOcTYCksuHREQvpQKEtBod2EAyHsjJ08YQD+FfL7ib0bmLtpvFzs9PCMBj4kIpGVCBGqvwZkIfaxWBAeaLcL+zbs8m0NlcmwqwXKk3gIwoMdlXW4dzcnJ4zOIEaESiICZzOpbWL6M4Qg8zPRtMSCYLS3UCu0cLum0GN/1m7Wm8MxEh/q5TzNj2zW4cJ0+pysWqVUl7X5uhNh63dDtjpM6/Y6PiQXbp00bY3qBe96afvhaRqzMPW3jjhVJ/uaTv9AYH/kAPiz+6ateWVJVUKtJK+d5RAUBxbvWAX/hu3TYiulPtuKtZTRcIDoCliq20Lu+esH4JcF7JELG3PPfdzVWWcyhNTk5Zf35R+cmZmyorFHSuUGvp8C7NT1hVTPWbrG+vaeDbz2zacG7Zde3br4b149pzt3TPvLHUwMowl5JDw+pnTVsG5QRmnYbkSsKkNDeT0wPjMeb6DpqSJuE42H6DF1ob0cukdIwH5secSMQWEMOlr9Pu2trxhE1NT4gSGAlQyJIWPqXSuNRpaIDzkLIbFc2e1OXIQ8D1Uxnv3hgZVLsJ8ziYcOaZ3bcvny0rI1gM+ROK7u5+jI6M2MT5qP/7BP0pcDY0kMzBoAykGAUlVtLy2W4i41zpjSQJawHY0/e0F3IMUiigsF6fRXXMLDtcLhqxQKFiFha0pJweBm8zyMO5aWLBTZ09rc7z15mM2lBuxC4uXLTc6aHTdbITLV67Y2NiYrr+/fsCLEtmUrS2t2KOPPa7sy2K9bIFIVPAE7Q0SIUEBHSfI7oVcCwmuyKbUqnVsampUB+PCnr128fxZ+81P/obt7GxbfmvbTp09pWqZfI2JmWm7954323fu/6b96r/8dfubz/217RkbUad8cXVLh6wCd0cG3GZDNIeFpEK4/ZZb7fHHH1f6GsmKk5OTto4yJBKy2k5dlfHAYE54GVgivEX59sfDNj4+bYXNbWVSwPQcH5lQ6+VXajijjHJtMLpE5td3NlyioUBc7wcdzww/vYiiwlwCvHzdHMY7NzNtkTQDkKrYBC8++6LNz8/Zxtq6oIKtzQ1llL766qtylYWGND8zp+JgbWfbhoaHrYcrTNTxBZeXl23XzKyjgMR4JupKuML0lY1FjIdAwKq1hsvF7fdsbWVdQyzhtgy+PaiB9cXAqVauyAB0p7RjxdKW1eo7tm/vUUEVDEnW17etWtmRxjSRiluxVLHR0YwVCmS/hm1psezx1AIRWQ/5Pw6AdzwlX6jsJqFezuQbNj3x2QIhm5qbUKUD4MpLccqXSkW1HrQOal88GRSLjROBqZ4kMCKtmqoYBNo8ZFMzY6iDhNMVC1UbHRm308iLgoz+Oxbo9O3YzTdZJpNSoMrE1C7byTtN5ehwzrKZAbtw6aKt4KiAO26hYuMzU3rgKjtF6cVIPEcXWSkWrVRvODNGTwVRhDVPnJ/HnYL/xEPLteGmYXMcw8ONLM8OE9iEKiFY6+5gQDsXtdFU2qIRjBujshFqVNuSFoVimOOVLBlN2gc/8EuG5gbfhFdfe8ULLglaiKwDyJBK5CGYpalFDx5bI64QInEyZfVGR5POSrVua2ub4lyRw1BDNlOr2K65XcpIoPrp1IuqisEyUSogKE1iZ+7x+FBGMAXmoGGT1ZzVC0XWFKtDzmPT0gNZVaSRGAabmHvW1FqVKmXLDGRFDYEfxUK94aYbFSaNffbQ0ICVtrft/Lnztri0ZAcPHXDJXEzUmcqKpE0F44T4pKlHkkk7c+qMvXLipE3Oztl2cdtaDHkiUcsjpk6nxGwHJmhj5hhzekE4aQTaxIMxe9/73mv33/8P9qZ77rUfP/yw3XjjjXbx4gVhn+9537vtG9/4hsWSSW08b3/rO6xZbtiDP37YQr22TWRgupsValTmScuX8zY4NmqF7YKlUhnRGIKBnt15/A574YXnhZ9V21VVhNT3sWzSulXi3iLCBZPZtKyxo9GETANEiQGjy43byMiAnTxzyo7sO2KtRkfX2pHMO5bO5sSx5L6zqek59aRlbI4cPvyeXDHgHHqmjrSATtbXsvm9C2LiB9pd29natovnL9jQYE6WPq12Q9X26vqa5G3AFTwTucFBGxgddqT0as2q5bINj47apUuXxFnE+ZnPBFOg32tLNQC5nWEXmx2V/fMvvGS333bcDSKicUFCPAfFckVO0wjVt3bylkkkRa4tlwu2XVy3cKhl6eyoMn+lEApii8Zwom3NVk2ZKvEYVTPv2bLlJY98+0ZMTb2uZ0Wiik07qntQfYqHIw27tsIZNgZtfteUlaolW8sX5TMFSCoQPxa2dsuLsAJbCQYtk81C+tcNoKJgsiUGPAtAGlSXxkMZDZ+HMBUARhH+IjDF49J8MvHih5MEoboracPq57mwfGzE4FqRSHx4be+IGBsZso2tLUWrlWuVa/pUBgaOUhFVYpDTRxBwS3lO3J9zxcCo0BddU22yEQSo0Sml0eGGQjbEUKLZtP0sJOvb6+cuauT9a5/4hIYRy1cvq4WGc5TAuBJWPklVhPmy6Bml9t3hApcJAfWVpUWbnp4Q1oTshM2Av68ch1rdriwu2fDAoGgoYHPoZdOZuCUT2MPUrc2GxATVkyBBsJT3VpUKK6B7x4ZCNYogGttQNkzE4fwkEyTc07aHLJ9H/uUCdTi9gRg28nl7xzvfbgltEAioo3LEePXnP7eJMbz8G6oCObldC8yD6UwI6PCpUJl9EVRLtcxU7idP/MxuOHLYjhw5oir4c1/8ivvOXihuOBDRgRIKg8MExF1L59JKJ+L9B1JDikDkQXvPO95tD377QavBPTOzXQszii0kb8I0de3Z0YOH7bnnn9fanp+essLmlo2l07ZTrlgok7FYPG1r2+s6qImYYw0zfcd0U5P2dtNGJoY8SlPEIpmMhXEArtYckbgftF27Ji2/XRR2VKly0MQFro8MTlitmrcbjh6XKzNtFxgu1XMikdHGS5UlgwhP3cNrahrONfcIyn5Bwj3zeaW0u2Pjw3LcYKNTKEynY8NJAotqMoLdzucVnA02PDw2IkUOGxCC/z179tnm2roXuiNrHr0f1XWhWJQlFAoA7t/rJ0+qO2AjAN5wbsFBC0eTwq6bjZozag1FxHHEG4/dJjc0oAOTjolD8fKVU9r8kVFC4QqFU3pP1jB/zt/PZTK2ePGcNbt1u3DOGxREAxHtWg6885JvPEtuTVK8KahfzWm/8gYHcvAIhmzv7l1WqZRseWNbdIlOq2nZdNJZ7gbgzjjBOz+0nywEKi7JJzz6gN/2umk0XC8vmYePpEmmM+CjmgasZjqDnxSbIsGyqvbU+nmuE0icmFSKN0Y2qLtBopZ4EWzIaaT/ZEIVIs4Nq26TWBh7G/RxUicEcQCFNOi356bFRXvEhsqYO+aSezXOjpFxCTu/1bT3vefdtnvfHssXC5dIR1oAACAASURBVNogMGtkY/DTyIWvqPJwmYmSlUml4L4HLS2TpFg4amtrVxU8wykqvI/hALhLp2MXL19WO0RLidBdI3ii39JxC+GfJRsi51/nchwi2lhSmYwWPlQKqDh6EHC3arXkOEu1xUFDi8oDxhQaeg2HSaFYtvvuu+9aK4Q9M5vkmTOve954zkGXahYirnM8cdQBJbvDq/KsjUiqv3Dhoj7X7Oy0hiDwzQ7ceMy+/tW/t3vf9CYRl0+fv2RPPfOM3CmYPsvFhQCfOA8ZvK6AkToG0AyJubhTtWM332KnTv7cBlI5K5cQ/jctM5CzQqVsw7mMI2wn4ro2hW0CqMN244032IlXX7Y333m3Lb1+xmrNpi3tbGtTSw2kxWkcGBoUx29uesouXLhsH/7Qr+hw/cGPHlTrmBlMWShKFe8GA3QyUloEe6IecY96/ZbFaUuw/epFbGxkRNpnhjYEGnE4cx+xMIdvmUBiGPEUNShsPKNG3/rJZy5wH50W1B3AzqyiaUeOHnY4rAVEc3rtuRfcXouCEo6a1AOQa8mzlGuaeIQuJMcNysiaECE85Z4pBngUKsRHVjhwofLg3EGKmmc4Cf0jHCGvwtGjmJKGZQNVtmSMgV9DTAPZjHVxvG6Jc4j+WwdsBHeapE1OTtjZs+e0lg4eOWxLi0tqo8u1gj3/zGnXfhK25k8+r2Fq3qb2xt/3T3end/TbLL5w1FIEXVjfdgpliX87JDlFw9qVF5dXnUq/31NOpXAnz6ZHwllVA9fN55wfGZQOZFAoEkivcTIdLryImZ48ibAGBb7AiJbljxdAoZ7eVYZshNjRgNOABcmaUFpOtGxNPbDggrFQTPye7GDOCts7mmixZFSRSenhhgZMd/jYSegHnhoB5jXBz+QlvPPtb9fCYPLHoijjM9Wqa5P29ZA8PGyeMpbEj59FHXbOsWADtBJsUOVyRYEWMzMzVimVbG19xYaHB/TAc5oyAOEzQ1Q+c/68jRDW0elrY+Hh6bd7NgBpNMSDwTTJmTiyGDnZ5fMv7IsBS0zTJq69RNKtltPeeeoMMFA2Mlo3V2lFxdli8nju3FmHwSlwpSsDThYlba9cXDyPL9aOMJ432BxBwuW6AKgDJENzwNqHtKsnn3vOqu2+ptZvffO9qgJiCQJse/aXn/2MZXKDRgAvm0I82rNiwVmPM/7ncKMKGBoYUYWzuHjBds3ssguXLnkp9+BcPZucnLJwPKGJHsC5UsqCAQ0QoORYq22xZsdSuaxtNOraRFkjpHddvLyo1zp+y3F78smnNakDOkG4j+QqmWJ67bzmnHbSrd/BsUFNeulEOp2mTU9MyT4nlcxZLjduW5ubIs0q5Kbt1sXg4KgA/HgkLGdc1oCeCQ5d1r1XmHAt1ZBcs6D3owo5yILCotWSgqEGQ/aDB77lrj8AiGdOwOsyMBIHE20vXRAbF/GMnja31XDrxFfXgLFyrzX9JfNVkXtBhBl6XTEGevASYTy46TqDIlmWd9x6I9ibh4v7wuAhlkqoo8LZh0wRoBPgKp4JupWh0VGRq6kWGcBcOrf+/7+p+dmPGg54m8IbNzdXLTmvca4fMBJMa75Qvda0ZC6nTQ1tHO6hWzvFayLrVIp8RoiZcFfczcatgaNCzrScOqoMnGumb6OtzEi0jt6J01dkPVPIoEv3oarxaAhcFHZ6+bjhqts3G84ibA9qjA2XyyUskSCNlQpHvnRSAm7lEOGkrcpU4Ee2Qt2uWlgmUej/JkcG7F2/+C610/w59sjFYkE4hFJ1wvT+dT0gCozxbH58VwuRKz0PLzaiaCKoCihgEVVz2PxQCU5PT2uEDcF5794Fq9VKdvHiogVjUXvh5Z8LrOVneWlFhwhBNqur67ZrYd6GMoNqP92kMGj1KpmcpGHFronPm5iFyQeeb+w0svxAkeC73HjTTc4PKxa1oVxW9+zKlSu6X4j9WfQcLAKlaVh9VxfvHsmMEK8+j7ws7a7MA11VrCuDc0Yibg98+1vigd13+x0agjz0+BNWYWKMo20sbu9861v0uUvVmj3x9FO2XdixertlyUjU9i5M2amTp63W7NvwSFZTb3zMtjZLlhvOWbVesRbhx+98lz3x5M+04ZEOxqaYxoII255GQwcMwna1fAxMqjUbiSSs0qhaW3gktbWrvEQnSSetsF1SpofE86wZGPThrjBf3B/5N3KpALsMBC0Bzua5LVPFhfsha7TJds3a1ORewRIizcbS2nyoBrPZIWuIdB0VrqvdzAPkJU18Q2SdKjRvw5FEyecJdtuCJGjlgSwEydQb9srPXxHQD9Ea8nA6k7FyqWI723mbHB+3Mi4rYazBSKY3Dc2Y9rPZAr3wXnxJ3/WGX5mMAhWlBrJWwxGE7x2JWbVK/kBY73NlZdmmJqc0pGHNM/SCO4rhJIdmLANm3LBAqGfxVMQy8aiz7g86Z24gA9YckjioXTtb15xvnfbTL1t5+LRzv2HH91tPbXJia7oTR/hSh5NNeVzijyEphQFPyIl4NLIach704CdY7/rhrmJ7iZzn2l+nsXTVkcB3WibPiNGB+C5Nmz7baQ6dtpG2x1Ev0KFhoIhHlpNw9Nukb+Pg6wIhKrW63kffF0tpMaVV4ztjSVx6JUUJS2aEJpHPd/OxG+3ooSMW6HdVObCbU7n4U1yZaHbb2lyphpDd8NArI5HqzpOW8b34qWFA2AtYjTzRQEhBwLRFCJHhq5UqJW0mCwt7JLWamhhTCjv8MDawWrdlyysrOm0Hsjm1pyPDI9p8dy3sEc6RSWCtXRVIrLYSk0/PxFGtT8DUJoHZAbLjPsqpB8HSr+b4d5A/uaYNz0bGOVdwEnsxah6XEXY3wxM3bPK06FALqEh1hrKFuQrcb4/ZUN3h2LXHHn/Ubr3zLksqBzZkL5w4YStbCOhbwh0/8L736H6i333sZ4/bysa6BNUR4IowFW/cyvWmAO+NjTVNyldW0fB2NXEmZYw1F0tEZQHERrS2saUPKrJ2wx1IoYjDk1l7vWbDcoGw3jOcy1oiOSDazYULZ6zeoj3sWjKWtlKl7gKDWfsWsng2JnIrOa4h8DavLwIvTmYzsnjPpsn1jNrG1TULxxmqZSwaHdZmMTY2bn0E3aR+dVsWizNgC1k8AmzgnHQkz/MyIXyO5bXnyNMzc4iw3gmf8VVCExNj4mjy30kLya4diyCuG/+f97908bIdPnhQ0AGb9eb2tpFjytpQJdc3Eb9PnzktDDUZj9l2fluctOHRMedWzLApHLRSvaqNsi8JHO2tq8wg/AKFiNPm+OxunXp7APctlojZ0tVLVm+V9J585rW1DR32y6tbFg7Fr2HuhW1vUJCIRK+NPv32yN/QeHFaMz0AHvbFQyfbD218Tt/ny2HYyJT0zIbmm0nCGkdZkHRReLQbvvW18DpZD3mqBc9CRf5ZfUfWVQiE+nn337IQisScxxYsdTYdJoEAjpSwcuZtyaZEcZHcVM9axRfB47QmH0z0aL2OThsxp9sd2ykWbH52xm45doumjfDWWHiFnbzztfdaZtj3PADcUEmNQmGH2XVb7vN6dslu8wcDcXIi6U+xQS5uCZyvN5wNjCLSiFcj0qxW06nJww81gGlrNpUUZkHrf/nykqa54A+cnlQX8PyoXrGrAVilNWZgwmtyj2RR47HM5VGH42u1qjan3WyrsiEXgusJ74jPjFbT2bYTghG0mIcpijLAhi2FhQtaqTeq13IqUSpQz6jtovoFNwNGwD2j5wZEfC53iDlJDJv/Y4//zGIDaRseGNZm/sNHfmLr23kByiTSHzvsyMdQD/727/5OE+pGo2ytWhNvTavX2vavfvM3VYn+3Ze/ZINjQzInoFLm8+IHyMR4fvec5Xe2bGN128IRTCCd7J/IwRpT8WjIhYy0WpKjJdt9S2aTtrixrhaTTZauI5lJSsBO1Z1MZbU2qRji0biNjA9LlkbkHIeWg1RQbbRlNjA2mlVmK9dhanTSSuUNi8RSFo9kBbdgpcRUkCpekXyRuMT/UUnJPHswj4Pm49HahH0YxsOwr1XGVIQhl/HBwXjjsZucsUMQEnBVSW60hnwHDt5kOmWbq+tu2jk2arFEygo7BTfp7HRs9fKipp+iKCGPa9OyojkNCjcHdhnKZnXIxVJJVXO5DHK20jWJFGRleMTgqFTRGJ/yQ/cDbgw7hYl6u9uwQLhjPRUMWdvJF4QHF/OQl6nm3CCxkPcoHeno9U3N9eHO7wi8S5ucV2Fcl7xwBLtNyBk+cjS5npkqRqeBh/UQWe9XQ/iuq9oCx5iaknGe0385czv/x8k2eMCdtTA31Knw4U85bg74ltK82+j2qAU7loml1PszVBBHBmEw2ZhgYvKso310gSS0oUyBSHiGVwd5eHZ6VkRPNhE2ptWlZS0obiLuqAS8sNA1TGVC12jrv1Wp0U6xOZFx0KzpPfhu/q8MIEgIdyNt9/mwiOF7IRJv4MwRSeh1i0SR0do1O6KRQPzlMzEMgc+Hb93U5LQ+t7NEx6HCtdBuYozTQ8NRM3od2Uhrg6qWRGokZo97Nz42LmI0dA424267ZYXijqZSLprObXwsHtpHbVBelcfrCewn1g3qiefmArjd7joyLJM9qkgB3d5UzkXhuQrIrR/4dm6owSHwj9//gdUAzhMJu/nY7fbwQz9WOnsIQT9GCYNZmxwfs3vf/Bb7zGf/ym49foftmZ+yr3/5fotFglZvdO3DH/4VqQhOnD1jrWDPCqWK89SnVW51RYDF365UKcg3jxRwdJGdFmsiLcdZdIV0FgzPOUzHEylb31y3SDZt0WhKmCt+gPFUXJs5JFAN2vpQXup2803H5F6LckR2pX2qYOfBJ9Z9OKohTDjUtEwqbY1qxwYHU3bD0VvsicefsIXd+yyXG7JmnWxavP2p+GNi5dN+Kr/DO1BwWPExO3EEvWutdan/7xm9ao7lnjWybacmxi2ZSeu6UhSwefkQAfcXLAs1gUTrXlAS90qEeRxdODhDKCrKjp4BFKCw4pCDZGjnm3UVBhQYcXiDZAl7E3e+k68+xKDCD+D2ZYDCYaH1tIgUbFulvqMOBk4d+uahoWEr5yvKZE2kMho87GyXHKaWCDvU3+FmlLQcLM5ahx+BhZ51jBavQlevDwr0IozkcVzwtGd0oyLMhx0oKEKrf3KEAiIhMk1TSa61zTbmfnjQIcSCtblMwbYNkHcpzIwJDSefu0FcQFo2WNlsCpS2tS4MbDwHeirV4/zlPjKdpkVCfRsfH7XJ6Wl50e8/sM+GcoNyGoWvxgBBRGRoBrj5xpKa6uiaeKJ2cTa8H23gspzualNTdahuE/kSQLXD5GjtOkbUH2RW9Hx128k7gT2SmGqnad0G7Oug9UM84AFLhpPCG2RL3W7bxNik2j3uBRQIagsGVM41xeFWtMzKSRQeymTN5T/wsE5MTVgYd2NwvkBAo/tauWzbWCOl0QG66EP50HvJXAJ6wUo4fHgzWiF86Zk8y6bJ5VPouFXojjfZjLnq1Mdkfckdn1O0De/PaKHY+Nx17NtXvvpVi4/kFJ2GY0iY1HTj2gWET775ztttZmrKnn/hRdveyVs6M2ALM5PCQE+dPGlHj95se3bvskd+8lM7dvut9uAjD1sX7mMqqba8WWt4LPu2jU6MWLVCcHJf7HnWVjKZlo3P0FDOalWXZ8kmaNWqDpdWqG/tpmtzZXQfdOankLc5inngEFzD7Tq8b6+IsM+/8op5y0CbpOg/3KUgWFvDuVl0UKGY3XPXm+zZp5+yA4ePyhIJK3rWCWE7BPcAheD+QefgXPCcgQLdg78q/TbUx7d88bgiYntOwsTBi0X8gUMHZc9Fd8VQa+nyFS/dKyBpVLvW1EbF+pFkDqNSBO4B527Ce4FJsgbAqNHZ8n6sIYKMeIa4v1o7rG2ccMtlEen1OWo1bbxU3OqigmFViqx3998B8eZSmZitb65KVjaYGxGdg24t0gsJbsACF7rQtdzPeDCo6aecq6WCdd5Kzu6aNPaeNolrUVW6fG4LkvU4mJQ3tqXtpG6SA483aOiEvRQfTQ+pl5x7ploPuGrkB4aDho+WsgTU5gaF6Uh/lqR07SiRh8Bipch7jHdaRvZieEa5eFKVRJMqgPDWRsMyqZSNj4xqU7zrzjtsZGTIWRdVqxJqA6BzA8A5VHX2OiIYOm4erZ0LalagsTdd8k9FFpLaskBAm1Q4ENPN80/sQLCt077V7wqUJfdwaWlJVTDv76acjl/Ea8OFg65x8dIFtWQjIwiaWwqUADcKecac/Ds+M/iP2loSWTxLcoHvyKE0aq/ZsWPHxNHSNSbirlTSMMPUcvNgsNZkLeJeC5NA9KueKaSzX3egvhLCpNttOS+0oKPX+GoRQRTUzPKtZ8G76+NjpNdxNKo+r8KUBfX1ze/EqVP2ypnTlkwN2FBuyAYzGTt58ZwMAaDJTI9P2F233Wbff/AHlslmbHxy0s6ePWFvue8tNjYyatlUxvKFTfvbv/mK7d6325a3NhSegyuJj+ExzQX+4KAZGhm1aDAoWgD4lMJ3gBLIvZXEKSJhOaTu47ccs4ce+Yn4dMAax48ft5OnXnNVkjqJjug142MkvVfEMwS7Qp7ne+3Xa84hGPgGukmpULJMKmblGlVJ3+695x579oVn7aabb5WgfnR0wtbXNmxyZkKSK4ZiVCnorbn2ztU3rI1JcjgNa/zy4Dq3lHtQabohEfdZDIJmQ35vpJIRFBNTmhaHomlyH45TpTOEc0MOWtbTJ05pbSE3i0UTWp+0qRjLMpQRnYZWEisinFESWGa58Bz1dQGT/5zrDOh0IlIVQDJmPTMAhNoDZttvNwULnD13RnzSYrkggv3szC6Lx9kb6nZ1cUkGCgS4kKu1tenZeUeNTc1xsFxICien+yA82H18lyQm4PSnhaQy8JODXMlyLR7Oo4KwecmgkVTlEKdL2BnLUfWFGOujxncVGg857wVWgOc7XxZlgY+5OPVBXTY5AM484HEv17LVcKoALK/BzuQnn8vaxPCI3Xb8NsumMyKJMonhhJClOC0aoLGHE2oTcixj9lbnQCCBuKNgaLML4egBV8i1ZX4F64OyPLAKJ4mn9CuSpX6go82ADQ1GfbVcsa2NTW9qDN9rSAOFa1Uw2J9cYPEec20qH0sbigKS3SCFCTOLj9ZXtA150gWEtzEtPXDwgKuevH/L5ra5ualJHNw3JpWkJGmEz+EANhh3dj+0onxnx2lyE0n/8+kQUm4q1YmrVIAW/D/Xrwx9ZGZAfuz14ROfRQMfEUYJEXGOxfxdH8LgfanCH3z4x+KbkY/K9DExNKDcAcb4WETNTk0p34H3y42O2P59u21+fkHYF2qRz//dl+xDv/xe+9FDP7FeNGy1dl2cRlpq4AlY+RyUbMbZTE6KhkqpbpVyRRN2Sd+Yaib4jkE5mEwjzdtYte1CUbxLeYDlcvpOGxvr8m3jOyOcd4dkSIRTtLIVQlpk7Md0u26HDh2y5auL7l5WGzY/N6Mq7Nzr5+z4Lbcpnq9K99HBkmdISomxqQm1d7SI+XzRcrlBhwcHvOGaN9FXceIRw9X1eEE9OuxE2L3+A4+SIdL+Qwe9e+P8B1evLouvmUxFvZawa81OT4YTvisu2s9mvWVXV1dEN2KgwdQX4jMdGwc15G8GbXxPDnFME+BTEjyEHBCYhPcH46S4gaQNd3Bjc1uV80Aqaa12TRptktgoPNqtqjpFNnvuDRshOmQEA9y7/KYvk4JJI1qDs+gVVkOhKCuRnrADphO0JkwW+atOae+AbSpLn2An8itHiFJoXEsBNqzoOn6fU9lrVV2giguOYDOjPXAOqm6D8U92TtZ2v62RPriEfJwQ3ibicg9lY9hz6KDddPCIXGZxNcWWh83FpWLBTHNALSc2v89N8ysIbVyEJyuJqiuMo1QhWR0g2+GAvBfjeP4tOBenra9PJK6PkrnWqlgimtCNxyQS8TUbO6RbTsOVlRWV5NhOK7Itlb3Whvn4FNwqtXpqLt2i9MFflzngwHUkLbQ6tCPoX5HgSPHgbdR8Bpw8uDa0yz6NhAoKDAxgnupDTJauydJImQt4Xnk+ZnooYq4S9atTWgk2NedbT7q3+7w+J6rtTVkZivgOIryOHjYvuQv6hv/35fvibdb8PQ1SUmn74pe/ZuUKUXxdq3daForFnClhv2+ZVFLflYp7fs9u28nnHdGz3rBUJGb33He3tL7f/u53rCrlAHbk4KKO5jMyPnbtMBH2St7C5o6NjU9oPYKdcQALHw67Ni+bSctg8uTJUxbQd+M+BGUugBwQ/SaDFlQVtJgimno8SOfi0pFQmy6dewyna3hwUO06mxyVygtPv2i33ERSe0dDsmajI1PHXbtmJa+q1iq2cmVJU2GmlGBTEBD5LGBf/iBPeLbHXHCQkkN4iL3z17zrsqj4QzIbZZrLAcYzeurkCZufndMQo1JiaplWRVhrOZNP1gfrRZPieEKb+9Klyyo20BtLi2rQPsq6dnwWDtnZ2VkB+lqTHvZIRUy7J0fjak06Wbo4qCQkeZWL23LBIYOCAGRceJBfwUGl/YTRABSDjVSpWrDqDjYULkyln0rEbGJsWEA65SSC0kKBfE0qE8d0Z6ImfKhZ1ygc+xleQUEkjPY54WUECdvebSJcdPpicDmX8xe+FlhL1eNvXJqgqVR0mZk8XL61NhsskyYeVEr7I0eO2sLueRElxW3r9azspa/zhbjgLEX5NXl2Rywaf5ytft2zD2LToCKCo8OiAAOTvXXCOY8KY/SwRf49FA7+x7/j5qCFrFRcZBwj88HsgKqqSCgmfSAnK95UPICI/uH3EPzK9ZFWjlYx6bzdEDjDwVXl2HPaR7UqnmiZFsC1dy2Ns8EEmbxxVgAcFwBqK96QotsVQMsm4xNlwdYA8hmCcCLzOqrGYjEtTlVaqsS8VF02I6819DEOpyBBQM79vG7R7kB/J6lzOJpbzP403b/2OpQ0oXMBHEAcegjeYFAaisTs6w982wosYoXg4OQSsW1cNQaQabEhO5v4m2+71ZaXljTlTUfjdtuxWyyRjtvDP3pIocuVZlNuLziiYPfDhjMyMa7Pvrm2KvoK2BUbeyKZki8/Vd3GyqqeBb4n6x4R+MzslHObMTZIqAkOagDQ55DAoYbAaR4yqnLCgWifaItoG7GSEt4UQS4UFE9rfHRccMfAwKB16iShRaWRxZIHTiGa51wm6wYStZq99sprcjhG3A7WDDmVa6fAFO96O1WMy97wDwJV314gkl/Bc8BJZdJu2+6F3d5BGRPhWlP8VkOWR6xPsEUKF03DPciE1wcempmZs9OvnVR1SgAzOBkVP7IwJvMUATwvSMpwDuFZ2DU3p2uZRgcrDmrQ8ls7UhDQ7Th34Jo1a2hSuxaIxqxQLlk67kj4PLPAU/mdsn6lCCGtdGeTRA84O8FofzCXtn175i2RJEClq1G15BV9gjYK6pNxW2DpEgDyox89omR2BWzgBR8n7dyN8NOZhCoRFrD6ua57cHUqMq5Np0SaVSUod0xCTF1WIPUJ9jf9vtvUEMvegqVQ2lVDXCx/wMCDDF+MhUUGJ9o5WQLBfqZ19DhvmhN4bZp/mvn4inAkpVg5MqWGIPIRq2rC6iqOgHAohMv+hsZGIH1kte5yRdGq4t/OJCaWcNhhyBGK+btgewlOw0jUBjIZW191XmiuJXbEWLAEovQ0nUU8HWfRuVOOP5+Z3aUDA7tlppbI0dZXV52Fdb8lC2i19xB6qaq9JCG/UtIAgIQkTxgvsmmrIdBfteEbOIJ+C8q/9ReR4wdSLTFlBTlg873OLdJ96PnW4e66vZHp7k/ltPn1eC1X/fpVnC+56YfD9sB3HrR10pIiYUsTlt1ui2g7ipNytWrj4qGta+Ckz9po2ezUtJXzBfvIxz5if/af/7ONDo/Z1PS0nT17yroQj3GF7QVsZn5Gzi7b2zs2NIgbLgcXhF5aoYQ2CIn8eajabiuoVqpyjlnlvpmb/CqijfVPO850Vn77rBXwv4BwIJQNTJQJUoaf2Wr3LRaHkxhUR8APFQyUmnCfVetML6mtKuW68GDE5bFkTEOOV1/BQSPuROaDA2rXWS/+VN0xEPwEOFcF+5V+BENQdMrYr/fIneUAjKpLwhl3aNj5CUJxogrjXtI58dpwHqk8aSOdsJ2UOGAhnGXm7fzps0LOcoM5W11ZEfYKLj4I499zveb5deEs1x2k2dTIZtWfqdV3IS/al4ALKmVNW0s1OICQYGtuGt9x3wPVyQBJUlsbtmt+xl54zpNJRQLBPmS+6akJsaMZfw8MOn1fiGQoeXY1HJ2g3ZLDwNNPP6ebJDEyqU5MPcMhPbQ9HCdUJfXEQoc8CLWCVgZhLJIl+mV9EXhZjZratF2zc3b06FGZ9FGB8P7cEHZtxMkKLoVBTJWBXxMbprhw2M70nSUKRnxUfURmvIE87EfBMSnUtMWrEK5TSdzYmqKMirBSK+qhg3+kySKiZ+ySmMym0w7H8tQH4mghbwpHnc+V+Gg9i2fcCSebIKa7YY++wMOPz5QCmt0moAcefo/XHoM5buTXBUZLg1mvWzrh7g1tLOB/Ip60ZgObJTZmZ7XsUy34lQXpeD8OGOYzQ1QUdtZpWq1S9QwAXHC0w/Cua3HVVvZdfoPfGnKQCMtoott1Sle/QmADv0bPkMrAPTxUY/7nctcYvJLRCJuJq/DU0ghA78l99slnX7INUqsQfG8WJBdjWkl1UK/VFXNIi5YaSBntfym/o7xMtKFs1JiOvvfd71E1tHjxgp08d84Wr17VpJCkImlvqV0Cpni8ZDztRPhsYZBG6w37pfe+2770la/Z9P/H1Xs+SXpdZ54nvc+szPLVvtFoeEuAAAFCJEUjkCOKGrmJkCY2YjQbu6GdDxv7D+2H3dFqJI1GWs6EOCRBkYQoGAKEaXQDaHSjTZkuX5Xen26HeQAAIABJREFUm43fc+5b6J2KAEFUV2dlvu997z3nOY85fVq5DE889bhdv35D15Vd/czZZdvY2JI/WKs7kE8ZqoxkMm+XL50T/WJj85bLxsA7GaLhyJzN2Px8VRpRPjc+Zzdv3rbFypLl0nlValy3fhtMjrZ3Xusd0TdDAoqAJSzvGRCELA7es1yMw6amdS2d7RfXly6JdRYdNNGzAkOA9X358mVfxwF7O2ocyXaLogZzB2zckS4xIV2qzYvGQRVLW4jJ6srSgtYZk0nWkoxVw73nWed79WZDVTWdBtKoVN7j/egKK8WSTEN5rBlsccgv1aqqirEzZz0Nu645pjvid8nKTHSOjgqfT65vBUpHCkXBVDo1xMpnz57RcJMPgCUJwltK1FarIYCPtuXGjVs6ZYvFgkJQWIxMRADm252mHkDniThTPDYBXE5LmMpUCHrHc888a5cuXVIf3kLsTbZhr6cTrNVtnVx8bpDIm0wWAUGHI/HCuG9sFmx4CNzF5qb1UbYgMpIQpwZoHr7n0h5PYnKipGdY0kLzZwCwiuELgm7abGymkZa45jXgPtm8+1oxSZNu1T8sm4LaaqrSRNyrRoix/BlqipCqFVUnLlTGbWMiN5JSpahWQFjTxAOB+Qe7aWgJ0uvJL8tj8Nh01OKx8Y6dIwj+wvd8GuZWL96GeMJQlLlATCBUGLWTyqD4YoOSVIzXjbsXXjTRVV4FmkN8tTIeZqKwjYCbUR3q0AgAtXOOnEflB4ErDXigfTN3rhp/FvGUgDH+z//rr2x+7ZQ1+h2B/0juaKUB+SdDT0zCALO8MEdNLpA5yr1kDfOA4G929aOr4ovtHR9Zn/s+i9tDD1+wW3du6SAG8MbZFxfbXm+oTZDBEs7NQCBMTmUxRXW4uuymjXiv9Xq2emrRjg4hUCdVlXMi9vsTy6WK9tzzz9ibb79hmUzCzp0+bUf1IzvWkCEhilMuk9ck/vBoT/doeXnVVhdOWSrmYHoPPHFidnR4KLwLzJT7t7uzb5XanAoMkc9jTnxWjgA2YHQMgZ0v49CAqYkGxFSSaWU+r39D2IbeA3WKHyvmyLVY9GHJcGhMok/TquOIS/JUJm/rmxtutcVwbjSwTL5gNz6/qWtI7OPJoar1htroi/XNGpmvzknzSou6BDwjCyIOK57bsRXgUE5GItwWKzVbv/O58m7vrK/bpQcesE+vXbVqdV4ctStXPrJTZ0/Z9r1dDXnmaiXb2jryT5xPJ2bs4rK3TiXl/rq4NK/Eawmrmb4lErZQq6o/ZuaLTouFSlBKdzBS68XDwoSSm4THGjeZtqFUyWuxPPfsl8QEp13lIuN3hV2yZqwJItxo6RCeO/eJf+TiAObCFHWKG0dSMpkoCkxSKaYiQRPhN9FJkMikOAUQSNvAqwFODzzeIQZGWBU3gjEzVYM4OIrOnGkq+KtfvWXf/OY3vbUIEXkOskJ+pNJwuoA8DshHzIITMt2DLOksfDyzoKv0hzheQITlwY9i9/xBf/TRRzUlc60373FmjaM9bfLR6UplxN/jkGHxSmwfScFUYkKORVAM58DzO/lfNviTlG14fVQ6IuayYTo9g02NDdm/3N1DJzm/JUhWhH9C4TEfFjBFxfKaaxFhZyf+a/ASde+8rfeW0zFEqVCCMwevE0ljHIvz1/u7f/hHCF1W73dEnIYgymYAWXR3c0emjHj7zy3PC4uFII5pIXgwkATcQ0w697f37fJDl+zdKx8o/TyN3Gnas8FkqOwMpo4cFO0WFB84UFVBJwygYMhD6cAN5PCgbtVaWZ3E5p3bClReWKzZ/j7taMomyZkwXgrjZJyqL2OHGCvWylbO5eyYCgX9bAoCbdx2No/t8uXT1mweW3Whout4bu2CDTrwK5ntuCecaEmloqXFLxxZp92zOJmtyZiNekOB/8AHtIt0Qnom0ULfN+ThumuCnnW9r9+DuMWBi1DaTD3rFut9sgzA6jBLgI3wwW/e1YGPbnZhaUVVGThbAXxXm/7IKgxLsF2fzuT+S1uKKkM0KSywcCUmnAUxPhQO1ous54lcNJvDLh1TA2mtYT/0PScUOhRY9aBnG+t37fKlB+w3v/mNvfTSK4Jnfvazn1uykBLc06WwmozscL/hm1qtUpgBWpP4EpEs2cQ4YTnJGBYgvynKR95dJQD/qdi4uN3BUKA11AHe+Nryskijjzz8sKfeqJqICZeIenzngLgzqlT3nDBRgpFOb1wbSCjytojphyK9lOpFZTKRBk1PRNAwUsVhFAf3TMEmwrvyNoXl3wf87GtDVYQdD38Q1at6wPuLoIkZOYs9pROn0nl7/fU37F9991UbkfzDwxP0pyr9hQF428uJh5tCVNpTzagKYYDC9FHVJpSGmaQvtNZnLp6Xjz5tLNcWzd3h4b7noPYdiGYT88oHfA8c0gmMgP68LpQOKmTRp7HsVrIV30tpU/P4s5RSjFwVQGCwX1MJ7kc9vZaugQTRTuSRpRJ8zJlz/kR/AeCXZM21tRGW46oAb6EjBUXUUkcDAq9M3QZKFB45qHgCuh4wJVp7lcd7+8u/+hvr4vwKNchIp6fyn9kLX33JPr/5ud25c0uBMrQv3XpLqU/gfQDXiQzcsgW9b+7/wc629ScEY49saWHZdu6t21deftk++OialYtlaQv5bGQ7ANRzMGAKMBj3hTc9+fhT9sm1j2Qnn8B0Uocug5iMKAwXzp+3zYN1Vf+tBlF3fVdQxMf2pWeesdZRQ/gu9AfMQXkO/uD3fqCkr8/g5JV8SHP+zHlLxMFThzZXLbuUTEEEHqDSBKtTGjv8sbQUKdxvrh/rCQkWbTnVJM8pm1PksSZYIO6TQ7mugPmOBqK5IBgXBYWqNJu2s2dOi8WPdOv69evW57VREATqkyaOhlmqY504QPM+9ecwOhlsDf13i7IlCMJNYQkDkn9akMnJ7EF32KV8GASAi3P9+Dk3QwguPioQ4Oq5S8v7Vz50VcWUjIOSpq27O/u+qS0vlHRYgr+I4Z1ShKsWMi0dfv8ZNjlOUtw4sA+h7w5UAUJOLl68aLX5WqgiEtoY2J0VPR/8x0+If5GMinYyhNWysUW4jyK/wNqm3qKw4Cl/ux3i3RbMpkwo/YSnbOVnlCEg/pO3Y+Au2PJw4iTHpnG0fMGCTIR2mIWGdpJpEVPP6BQTjWKG71XCfv5Pr9sPfu9fWa/bErFQ1QbIy30i4qg142ZAvmSSo8ll2h9E0RwCBaVWqZ5ImfC9x8EWoqNcNGKeuBQB7LTcfEXjeXH/5Hbqpx3UDHA59LlKmg/i5vsrJw0HMHIMppssyAhn4XXHsxDaEU5v0UXCRsN7kcQnpLwr+1EJ9WzQbnoQTYajw0qVNK8FG1z3ZajrEf2spHds8Oj8wr2iyhJmJ/837KmHko79/Fdv2jjuTie6BsmEckhpl3SADQfiAA6FPRVU+YNroTPkc3PoSZLWbdvcggf3VCs1W5yv2Ge37lqv71rF+YV5/Q64gTtMPZNZXdfxdKiK6aXnv2Kv/+IX2uARxRfmCpIvIdFDpI1pZ3fYVOWyt4vZ5tiqcwUrFAu2srgsEwEGAdv7u9boNK1WreqQO9qt22+9/LJ+z/Xrn9qlS5dtiPtzPClReNTC61BLOlOA54KOxSlAfph9EUUYaFQhhIfrTNUpAjcuJJBdMxmtNVF0QlI6f19rXrZQM+v2fKKOlljkafESnWztm3W4x8wBqcZDOrxTjhznFmQUQS0B29ZaIr8g8mcMFB4Oa62foJWWmgWIKtoogUZkgUQQ8lidGevko2tXFfm3urJod+76/Tw6CuTbhWpuJpAdJwCYyhBu8fjSdMFj4nHdoMpgR1wiYAORNyHCxaI0mGwiUXSc2j31G36xNDYOEw+VxVG2X2hrdNoE14wIkO4M2pqosqEBUGLZjTvo6goayJzAxGhTc1nF5ETcDrUBV1y8p6hKSMQR5SSoJfisNI9A1dxoTmOqUbCjEwpCOmnpZN7+6w//0RYXqvbMM0+4ujE4dvBSSjQH9NdUMK1KQGcVJ2sIe1U7X6loqMG1gNqCMR+YG9WxsCZz91mZSwZ8TeB8AHojukNEQwEX80rIIwjdNMWtmligUbv3BWjvvlkO2gePutCG8KDqdaUIgbf0BfFWm5oE8j4ZZUHxeXTdQ+4krxndW+Fwwe3Ccym9sou+tLEFmgi+a6oKwWLhusnYICGck9fkQfmnX/6L9SbgVH1d4+F0YqfPn9PnZtCia03H0B+rQuf75D00qdb0u1h/aUuyNcdjVipX/IBkqjmZamMGN2MdA7mAH9ePjmxt9bTdvnvXUpm4JtXZZMZaxy17/InH7MNPP1YGAUo5Kn+KjNW1ZWs0DoUNHxx0lV8Aj5JqKZ/J2eXzl+zKex9ZvUs2JXbuVWtK7F2zhx94SJsM7Rv0BwoIHliut6rO6LkIhzECewoNfd+pwSeKnuiwgjcGWK/qOuiPmbJHnEKGS1w/PrfsfUhCR4nTZ9DjWbqQs6neWLNwL3lfcuZJpoX5qSPRIMATZZysHjSm/hCftLnqpALFhH1F71v24qGzCfsAhp98yTIsnhBkw88oii/AKeDhOtBnE2mUwTbna1Xb2NywVCpr77//kVdq50/XZnoAlPadt353qNKPD01S8tLCvEbc+TyAM30yHDWvKlxb5Qs3wkR4OqOTwE9on4RGJw8VlRxQxUnDEojfTJvqQDwGeeVaxX5z5X179JHHbDyc2cdXr+gUeerJpyydJInbU3IGI3yU6Kc9WJXFrIcTx4yQ+QnIjLidFcj0VA83E9MQH6Z8UsWOeSXEP9c+/dSOD5rq1xn/f/NbX3dRsYTcnoTDiRn9vCoiItQ6LZtfWJBLAVbSEYkYYFRYJBQOef27OJwNHcuXldUVaRCjL8muCPwMp5kqtEiaJokSVJqBtxJhcXOoRJtaJJr3he2L3xeDfz4XUBDx5xSAE+qF+nu/f5HkSudTOJTkRjwOG5nSuL8IPhbZ+T7WuqpZMKmJS6wUi8gNDglIPChcS9oYvLEY90PXUQRiPGZHzbZ9fONzn0YyBQ+ZlDhUdJotkUK1cZEuPp6IBCvO39RE+2DU76LogXDStTNn7Pjw2DAWpQ1Ua88DlEppALa5saWgFpQkOLkCLZRLBXvo0mX7xc/+Wa/dGblbK3CJKD840sTNHn/sUbt153M7OGoqAnE2dm+2M8trdm7tnG2vb9vG7qZ0rLiRZEseNPTMY08LGwNDirqjk2crcoCWFI/K3BPOgT6c4IoLi3M1aQGj4ZCGAlTKwZ2Fypp7TTvNcwEtimEalQHVGRulDsIpHnoNYXhsamCI6Kpx4ZXBl4ZJHp3mtkfuXK0ni9aQHFKm/HKt9rVL0cB/s56iZyUKD2JTYt1FlRqbmgZjVGp0aJHxgVpQ593J1ClBe4rIH4zdRJbmoO12BvbZ9Vu+qT3y4NoMHg1JMFQ4hZJPj3BKYEJE761NCdCdsb0CUP3E5mJLBH6foaTeVsBCoig50QmCG4OY0EGzxg3iA7Pw4ZpQ+R0e7KuKgWx37swF6zS7tr5+R5tKqVCyuUpVGJ6f/JHW0pQkFLVvXAHX47k/VsRZ+yJtPaRaI6bWQ+x+WspMkCdb2t781VtWyOSt1WnZ177+VdV2ThjlZg3FEeJGaaycz0uvNlerSnQLu5oqgNKfTZMqB6G6W2nTdk91issBmNdNJXUa8uBHG2Rk8eITQ1dp6DSO+QkKS52hB9WTNr8A8PP3+SzCKIMYnweCm63pZ1hkKvnBFcEYAzcIqodSfULF5GlfjmtpQgkzn0GLnFwREft0i/ctkm/GHTeitlTjB2GBPnyg8oc6AUWDTVwbXpqqpCP8hdegAuIhSWSz9sFHH9t8bdF2SAYDxysXFbLB9SZYhpCXRCJjm5tbwvXAnMhhiCp/uaxC8QCshlumDX4mIi7VMQ8PzylSHypoDu+NzS1tAgUoOcO+nTt91tbv3BN/cxKnrnYyOZQNcDy6BjDkw+N9DQSw6Om1WtpwVhaWbKW6ZP3WwFq9lh13G6JHxDJQbjL2/FPPWXzC5sLB4i07a5hhUAQDqMqZ+vVTfgfh2+CjVEwiribcdp5c1kBM1bMmc4nwfFDVJmKOuSnshelx2GjQW/b7kj0VS3m9NrABGLZUQ5JNUsW7uajDBu4Q40ULMj2vtnWohsM32siiQzKCILjmGuiFNRHBGuIcSPLna53BAwcH9A79XWzgw4BN0ZbDgR0f7iqda2Prni0vrNqnH9/0Te1P/+h7M1LR2cV5o+LqhFaGGkx5pwELoc8GM2Cn5iGETwUHLAL5NZXjNZBqCHz2FPQIgxJHChqB+v2hOFd4jsPkXd9ct067pdOaidzSyqptbNwzgjV4f5wgTKdkOSTZFq65EPFcp8lCi/AtfLH0QJoDzy6rwFfdgWlxpQgYoVIUGO+4wYnCIRa313/+ukT0UFte+forYu3z/hmOgKWgZUOwy+fTAjNCW7vWbDWcExaE/NRY2shYVFl3I1BqEp9DPDweQncciTblCGiPFoJPjMKJJ72k6ifhXVGrlRBR0lsDx9z4jK7l9Y3UrW+iMb+mmmyF90+OY16FqUoLtlCcXlJXqO90RxC3NIiLuwcNhtc8ONgPp7FPN7UBk76t5PcwbdYmlhbeijaQ7yPDYxMFy3V7Hm/drl7/zJK5vJ0+ddZu3rwpYwB4jqm0L3o6CXIVnMTctnKlrHa5XW86HgyVB7ndEGb+omtJCwVdexwo4ELCZ+OBXlxeUWVQrVaUYQpWi5NEp9W05YUl29k5sHw+bX1wLdrkTleTbtYCbhfQE9DfHhzvWbkEbspAZqzXzFjKzqyctm6/Y8edhu0e7Vu2mFFh8OiDj1omlnUXaLXyQBkQ4INCI1RdHoYe8kNUKbEJOtFaAxo58nquhDYTBdHyXHIIBgNWeJED8hD8YOPeczhjyc4adgfZCEaayKaKTRGppD8XTlfiew5lRBtmwNbC7xXOF8K/I4qP1lr4LEAv6gzCphaFLjEM1LMRJJVsauRwUOBEh6QGmsm4nhn+3ub6LYulYrazf2iJWdIOdgOm9h/+5z/VyvZ2EroS6jK3LdXO60p0lX7wwqiYHMBnt2ZvcDE8u7fTCPxkhgoiNnOQ+fDAVSpllaks7ON6XVKJ5cUlu3vnlvhm+L5zEeHE4AOfyxat2+iIXR898H4x3cmDIAotIMz/FNTrjqraoIXpOCOcdCiNtVkIVJ04bhLsitxG79fbKL60ocxm9i+/fN0KmaJ1+l377e980+YX58PEL1gfhSoNvSngdpYR9ABbn6gq9Yea6SNVl7fA/pA7iMqf4UrgUXS6fqEF1pYVqiSB8/dtaieDApxDmCICHARsg40m+tI1ktw2dVJp+anrn9sXNi2YT1ed0uIb58kmRHVFG2+xECHomI+oMUH0ro0+vKY7rGjG61VCCMGN3hMDIQHKMypjH/W762xGlBY+qwwDh33r0+YyuEpn7LWf/VxDjfnlRZkHwl0SxIHiIF+wvb0DK1crmlpSPRL+wcFTPzomZVrqC01s8wUP9xU9ZqQqOgOpvIdeF3lb3Obn52xza8de+drXlQfw1ptvWqvZsVOnl2zv4NAyOcjXPCcoYvqim+D8rBas37Lz5x+09fV7IrI3jxv2wjNfttZx3ba2t+zFl75ib7/3GxtOBwoFPrN21vLJgoP9J/rYL9bhSesmFQMbqncgqEeAYEaBFqHBRhi8RGsnGjiJ2B0Ct2nNKTT8SHSaE6Q/J8vyHKGUAMfs2sH+gUj3UEWgamDwqWcvWF2xYfHFMA58Gfdo1rDaaG3K/o8PlxyrjZLjvDjAbJO83qBnPsk7wO3XLCH5ksNCfAlXHQ1tY2vDlpeXNAmFcbG5u+Wa9GniC0H7//I//fGMSoEFzuaVRQc1c8xrMB6qAgGMZruClDiN+fTPJ5vgQr5kVfKr1vT/piqSUDWUuyx8SmwsWhhBA17Ce6vNL+pkUbZm48ipGrh6yH6ZpCBvDb944F1FEA0KeMh4gMEQosnfGN99iIk8IJx+ccTwrhcU+34w1mdSEhX9/8xBSzYStW/ZjP3iJ6+J10Tm8w/+5A9OLH4ik0idKpGMCAtxODXdtrtfBPjB22BOYU/PFukxOH3AMBfVY+gE4Khti4B+4WZh8+F6RpNFz6uiC+XgAJwnF9T1lrwhPo9kPKq03Ak3wjHYWXVissnKIw36RlS9eqvJP9HfB6xmE0GIDxWBlokpJRQRqSXuM430J8X/vqZpOvGcqhG1Ur55esvLZs+JDkETo0bWn7dfwB1jQy719//tv0ueREWP9nBpdcXu3N2wQo4ADpneybyz3epbrkjl5y0mk8yHLl+2zz67bqUCgyWu5UQTNrhxTPLIzwDPYogEoZMNsFLK2wOXLgA427PPPid8d/Puut7/4lLF+qOxdQcTUSPAgEbDnmWkBPT7UKwkrdua2nhKCHVWA7daiWSoocD5R4j5s5ht3UOYPrXV5VVLG9QQsD23lFKOQdgMIq4mB1P0jHGb3eXEox81jEtjDNr9/60vka81iEnYHi4t2ayeWY+lHAs+wSeNzVmbmvBWNnwOtpHFpgm7h89gty160eXLj2pfoEjRMBHmXwQfKaAocvJxi/1gNuSU9GAqqgMtOrADZhhBG9wbHYj8mwM/FheDIepaHHqZ2c1bNxU8AxxGAbRfP7AeUZCZgm1vHPiW/Rf/7k9msu7AZymdVNAp1ZciqoS5kJ/po2bkTsNg+ugnPRs9hndxXTwWKIQLHop+x4FAhLlMlig7kflEpzzqe1lCEz9HdUb6NAs+6aAjJ4RE6RP3YNINkkvEQOJ53pdsh/pDG6A5DK4WnHrZdE5ApgIhmJSOfarj/ftE0i/wQj6DbGh6Hakp0K6JAT+d2t/+5f+jMJVTF87Yl19+ySeBAvejOEGgwWDZpOGDZn7OLO91PImJilECda9o+XJcjirGKyZ+7n61QnRdZTcUpouewDPVmB3ejoKFyVwNfh5u/RTwKxkL+IEiBQQXQFWfY6CsKpGMIWWO3AZZp3fMROJkYyR0ReBrzyU78lyL6CWq1mdyUxDBGsulPATkmNuYc64pLcxhC15a7bB0h1lV5EyH3cuOew+Z27WEUbA1FTbE0jfefEeJ6I4Rx+2w2bBiCVdVtwfC0kkxbkMP/cBby4OAHHekci/lsvb4Y4/Z+x98IGoP0AatWyaT1NSeLgAdJJXQhbOnZGnebHWsUe+q20CrfPrUqs1Vi7Z1755tbO6qykQxUihnJd2hYkMIz4Y86o3Nkhm1r6y5xCyuYVuj3rYnnnjCk9FQtkg7i9W8t3EoF1CDQDvCmZY1ErXucjfWlHqmn3HbKZ8Cy6WYgyOEcQP8A/AfHh64hVKx6IfUwOVuBF3L82w4lCUVOCRDlUyB3ARvganj0jE4bwMdnt1ey/YO63Zm7bS7xyTSmoayttVK6vd79yFnX1mKuYUXLbICiwIH0m/lF07BrD1BRaEScPq8WYYNmHDq0M0gz9w+3JOwn8OxWipabzC23eN9OVMnpjE7OggZBf/h3/8bRkjC0dTKILydDOUmwJvlhOQXaBzLf4vCgMWzTyogrqbRdxILNxlafJK0Rr1unbbfGPzE4ckAUrLQTtKceKDJFAQgjcbB4eShAmFx8uAw4WQjEjgO9sVpzklPiUq5S5wZuQCRE6hODy95JewOQLuD8HEtAuQnFy5eFL+JjRnbISoH3ZxAx/h//9Nf27PPPmVnLp5Rbz9VVUpsCBImkoOcgwYRWTrTgCOQB0lFmktHfmxBYBxOpoiPRwXFpsb70sSIhHFwBbhnMV84bE4cFuLgibrh+AbM+tgkoSmWhjQEOI+YWiedrMIktlEXhYORPQ85WNHptTPOwRLPi+piJlyM18ephBmOiM+xhE/ZvmBk6D1CR+B+skn1SQvCjTUoP5RVQavBfeK0H/ohxmYWVWra57iGUAjYDAsFaRqlKIFCNB6o5RBUkE7bT376U3guNux19DngrY3Gfb3n0lxF6eyJWcIOtnfEBeMaoUpBnqbqdzqz1WrVDo+O7alnn7aPP/lE0h51NlSp/D5xv6iuE5ZPJ+3g6Ngef+pRO9htW6tO55C0cjlv506v2ofvf6SwlUK+ou/3YwOZGBSRb40HdvniA3bn1l0bz9I2SZkS4pMCz5nOjezRRx63hcq8kQTHvcajn4OT+0NgN4nm8ZlLy7hubPZSf2BqGdxTojXNhJx7grUV96N1dKyNMZnN2Jo2n6naM+FgZOUms6JBREM6KkIdsAHjhebizs2oDSZSZDDpFiYXn9o4BoG+6zpuChcbW1pxhXRADJnBykilh93gcJRXlDzfbGKh+wNXFenWD11he6H1xM85+lLrTUKXfnBs1z5413LVeXUscDurpYpt7+9JVM8XTIWd3RBm/L//r/92pnEqPSsntZLI48rk0wtHYLIYw2bpWMoBZhYmAnd6/dFE+qvBbKxoMxaTJoMC+nw318XCWwk9WCD7wUdS9ROcBfg+raQsxMFxxInxsAhVjUoNwkoG63A2I3fZ5NQE+sO5lL+j0BGmk9EIeuohvCurS3pf2phDiAufKvJiV6iMzRQ8snPrtn3p+WesFDRt3F1tOsGimIXG79ncWj+ZTvLa3AMeqDyVZ/jiM94/1ubn2NQiUJ4fY+NWNZNFrK0jT8Rgbjultk7F4MKRkz21G1pGgD/VNgs5wreufPSRzdcgmy54in0sptQpQOGd7b2ThCsNUCRap5rDp84lY1ShYFDABKri4dnBosdPPmAw3N/IIUKfj3aca5ROaYLOZibcJmAiHEAcKjzEjWZDh1YuSXhKNxBmOaSS0gjLgSKfszfffsd++xtfs7ff+bXdXF/XtAsu1oMPP2TrW54j0dg/sscfedTeff89CcfZEEVDicWkXwT31OYKL7HoQx4eRMJXOHCpfnGqYBNqt+pWrFQsly7Zjc+Z6fo3AAAgAElEQVRuqnpPkzgzGNjZc2fszt179vKLX7XXXvuxTVIzi5FSvlyz3d1dq5SKUpY8+PDT9vnGLWGslWLBBt2Wvfrd37ef/vfX7OnHn7bBqO9usKwlIHoqGzV0ONb484IrDAck65ZDjMNvrlz2EOwAk4jGkXG8ecLhEmABxODgg2BQ4I/qXjJ5EWupcvj5ExpPqLZogan4+fMe1kngWVhgqfAwmwTtNWYQVz64YnPzFVs7fcblgsOBPAd5roSrJfzQcqyYgcbY4rGUd4CBhwaGydqlm/L1Hrfk7Av6h8NNCZlbAksd7mza2YuX7JNPPlHIEuYZh8d1FT9svgwH9w/DpvZ//MW/nVENsQDFMg55mTzeVF/ospRjGBKZkhD+dVIPbX1rw8q5ogSuGjRQ8eB2EEwYeQjxxKLfj3pjPrDi8kJQKlMsuY5GJogBG1N7JHA/I390bh4YGGCwkqSDA4AIrKHklT1Kr6cTCkb3mbNnVY3BdRMGRkkMEI5ls8J4Q0iLiJi0d0k91HJLDcbyjPElcA6j623oA/TzoCLYk5LOjpEmSoiwofEa/D5ubCQdEl4QMKuoDZX+LQwCosEAm4d+NrSIVM+SpAWAXQsZDtvUXU5FibGZ7e3u2Oraivh5m5v3lBBE0vnNz26ImOytP603E0O3aoZewCYVUTp4r/77vV3URhZwE1XiY3yu+lar1Dx1feKUDq0dcaOc9Mqhg/Orb5BeqfHntDoCuYPyQsaNPTA9H6Cw+WBBxI7DBsQ9x4Xhr/7T39jaqSW7d3Cgw7Y2P68HVdO7dNYa+4dWyhdlU/PCSy/bL19//aSt/v73vms//vGPfYDEPU0kFUKjqnY2k+UO5oVUmBgTPvPsk3blylUb9MYKpyH2bWlp3sakZRH+srgo4Tk5Bm++82tLzqZWrhb1cwjYMUA4d+Ex+/Tmp8IsiQCZjnvWbA3tt7/xbWsetmw06GoN4u+P7EeDk2xGn7eYKxqlunBkqnOZJnjSvZ6hcJBJHqfe3u2pVEiE4Rc+f2xKeiaD8ofNXthZsIfyg9SLDwdp3VqfgxqXkvm5mrW7XgUlMxQwPlyC1sMU1cNgUjK0kMcsjtTislIpu6UUmC5KJMEVoQqjiubvwhkV9CHuq9vE063wBQOCtcPaag/QmbPuCCL3LpBrgavIO+/8xr784lfs7V+/Z+DoR/VoU/vf/nTGpqOkZHbMIIuhJPcHEZvngUh64FC9ekc7K6UucM2g05PxIWWssgTBv4KQmcoPAa9apOCAydRRzqBBfK02Vjw4P0GiqkZA4GgaqgInX0abED5QUDH4e1xAFitVGjo22kpsmvmz7sAlNlQi/vA5D0wWSUGrJvkTpffUnSKoFocYINLP4+aBHKfRUvWqKZWm5LSeXlpzg0SjCCNqNmJeRy1Bq+Ut99C1klHFGlFgok0uuj58fv6eJGVJxzT4WYYMAngZ2Y/GMuNjIke7p0lqLGaffnrNLl9+0Bqdru3s7ds+DhB8DnzxplNxscCeZuOZprqY8YmtTekezCiF1Ynp7Z5WtL9qjQOHDysgafKmTgZmY5cTcdj8PC2eIIy4HjLJswIuyP9XiwzFBttwJrr8XKCURIce94acCx4yKrZWu2uddt1u3v7cOtKXOhmVqkARb9msNQ7rgR8Vs2eef87eeOtNdyYJ0jF+hi8MF/HmArPi9zz//HP22Y1PBdTDj8OjjDVCJToa+npgmHXq1Jod7G7Ixw25FWk8qysrduv2bVvDM6xVV04rMkIi3OqNtj3x9JO2vXtPZoe57MyG44RdOP+QVYtz9um1j5UQBgSAe64micjrqHYnSBIV/uHW4qTSs16luXbpE3scXDa5OBu/syiTR7X5IRsz8gJkDXAPh8GN2jXXTvlxUnRPawgNrMKJM06IJXQcDFT0Hu6zuDw+HJKrzRDYAI1xzI4Od63dbvqBGAc+8Go6jw/ckMhAN6sgTYpnGBYCTiR5rlW9qUoZo1IyQqhIGQxBiFajlYrptbFXj6czcqwBdsG+iPdbnpu3zXvbGmJd+zj4qf3Fn/9gFsV3aZI48BKRL4BXPjC4SXRyDHsT6eXahKAoUJgy1XEASKec1FwI3AJcuOqLm+/p1AczoC1l4hMJZTXK9zBZTnNunB506Ux9qipMKdx4MBg2tZPBMVNGJDCjodKARn0f95Phye8EP2HxPPjgAwpkxdYDMDyKEeNEEbEQ55B+39r9rk0xMKSEoAIBL4oyF9i0sBgPJ17E2WGMzaKMppt89sgkkotPBXL/ycimEE0P9f1EXMAtttCaIDJpDARZKsyD4wPdRK41EYMKqpiZdJJgL7DANSqHPNvrKawE0TttOtUyr7U0V7NMkkOHNKCUpYmHG/i99RbR1R5+cLv6gC/uge7PDBfYvh6cSmnOOoPOSQ4k15nqDDcIVUXI64LXnFfJDlkwHMKVl2uDdxgHYkTMjigM3vIkdZB9dO1je/KJR+xHr/3EepOJXTx/zq5d+0TKDR4I1pdO/cHYXn31Vdve2bVf/PMbli9izok1e8t9+AL8Ae+QewYV5MKF83Zve1NQwM7uni2vLatFahw3LJd33zyf1Hfs8sXT9tyXnrZ/eftN6W+ffOwJu37jhj38wCWE0/b2O29pkhqR1qu1qgYHg17HqvNkU/K6XXv5hZcsl/K1ACivoJoM1B6Pl4uNPB2K50QJbdAloN1A+ZF7h9NioF5wTyAlRxAA1CLujVM03EXaBzQZBRKpEQvUD/BDDl3uDannWGtTeWNrVD841Oa0uHxKmzoVp/PTvDgAm+ZeE8ICIbbdqKsqIxmNSs33DbqqlJx8wNbmShWPbiToZTiQ/12SFKl4Soad1fl55YjyfrCiZ9On7i+UC1avH6k6mwQaiGO6A8ExZ86d86zb3sDefOs9X7F//mffwz1Ydje8wU6roxMQR1cqEynmtSM7kQ+iq0uauPD06hk9aFHVwQJVxRHE5iJBhofENzXnVolMygg5OEREG2SEPVFVeD/uhpBKqWJ30uTN8SY9xIzCaUVnpEq1rdFuaibIJktZJRUEFspMYkkrJxA1W/TIvIwH1j76yIP6DPw8CgQMHQFD2dyFtwRNJgtM/CjwPmyx7/PvZyHej51Fgl4+OwtLYcL3hb2o1Q/XhZ9lAQPmYw7Aolzf2pZbA20kVSL8HLhNXE82SA4awohxJZVbbhB+Z7I5EYaphEggQikiwwKbWimVs2KuBFVZmj4mjyyQLIG+0YAl6EqjDc0fPr8XtPk8VDxgbG5cD4HuIeAWRxZlfoKjkc6ELU5oPX0kb7reHGq6d/z9MUMKPOAYcuDj1zmx7QZ/myVT1jjet/eufWBtrKfPnbdr1z6zuUrZ9vcPRNng6+u/9Q39e35+wT765GP79bvvnMjDuJ5sThrSBH0q7+GFF16wd955W8YCnVbPaoscKBNJnJZXT+mhB8rgMy3WsE9va/LcGw+UdgXFg2yMYQdn1qH0qvPzZcti9tnvSouK0H4aG9nS4ikrFCo2GUCpyWgzly15OmHDac82tzbs3JnzFh/7ulWljPQtIs8GgXdEfuU6+onjZHLlFMRCRGEqrf8GQ4NrBnEdHgMTWfBVfr7E1JdAlDA4Yzcg3wMtLuqcbm9slWrNDg6OrFIDY8QncCgHD1XLs5jWX6vTFe2LzYtqi2ewS7i0Eq/AaBmEEGZelJ4VQwL87+iIgA4++eyGy9t4ZlErCZqK2eHhkS3UFqzTaWrzpzLtK1bAKUg4BBPMs7i0Ynfv3lW3cff2nm9qv//qKzPKdEpDdnN+GTgXpxFtDRNB2UhGI9nAj9HDOp6cTB+gfUSibPkz3ZfvyIKOeGByT5VH/ogRn94gmwTJM/L3l17Q5Rb6eyLOMhXzU4fNg4eL11e5C59twhTWxbD7x0d6HU6piCNDme+brYvtZZ8SxcsBJi/W3MlVZoX+++VpRRAK34NTFdottY6iR3yBRwj4JwT6PqtiJVNFlIzgWsF/84++OIWDZMQ3QAdJybOsVKu2dbArc0HuBYu73jxS2jcVMAC63DMScU3jxPwWbBAcMaCt0N5N4IMlQnhJ2nHIWUz4A4fWuVWyHjyLQcnzs0jw7tPIE2UBU7YjFndVhF/cXiMMMLq3/CztFyA9n4d0J6gbtJhRdSDmOvhnBD0EPFHDDpylRKiNn4RXa6gzmVkhn7Yf/ui/WrqCI3NbFQ3rgkrtmSces+ufXZeulcyBlaUVu/75Tds/PFDbdun8Bbu7vu65k7OZB+8q49XvD8B4bW7ONtc3hRWTLfDyiy/Zr9/5jXv6YYaJjU+KysanrtPEzJ564im7dXdd5No3f/W6KvzHH3/U3nnvPUsXc2IMnMcgksDsbNzOnLloibhvBuQwDDvuhkG/sXO4abEU1voZW50/Iy4nVmB8fnU78DaDnlPPYWDos6aRE7Jp57RuwVcndnR8rExZJrQiKxchK7P2vPOiNRx2mtrgoNEgUzt75oxtbK7b8vKyDqRybcn6vYHSq+LJmCozUTHE6yMl/ch29o/klYjMEseTTs9t/LEZIsJOXMIpEAGwjttdwRigXUYPPZ44h9Gfu6zgIjoVPg/+eI02elX3DSyVKtZoud1Svd1yRQdZGTp0RzKmvXtr1ze13/v2b83ASND04WyBMSD8IfzZhaklzZIiwUK2815frrLipyXkA8ZmwoLiBnKT+P9UQrIQiRKRgoYQzAL+EB8ilgY3cy90nxsyeoa64UlGOHQIr2I8HNJwWIxM2HhYtcEwPbWpHnhO4Q7BFQCRqiBdadAfhtZ34pItCLVyCQiebA+eXvVNJu1uBFB1yIOcaaObKpOTh4sNVNYp8gUDXwhgbdBkyvwwpI5Phj5yj6Z/fDZVQzJfdGDVN1vaC+e0cYOJA6t323bUb/q0mWomZtYHm4GThOfbgJvtGYtgirgnkBsJ2A0PDPlO0pI2GxCyPLAktsnkCwTLIB4sNsJSqix+GY7FfpA4/re0tKBYQvm2BYCa73vEoLt9gKmCtfr33c6GCppFL4wtyLr4Pg+SnIWrVWFwwh8VYktVEoW5kA3BA6zSJHAAeaixBNpQ4POdbXJTceMlG7Jix9AYEkkRbxvNpld7EnjShrvLbzokhgPKQ33hAd/auqdD0SGBqQxQm/WODAnL5aJ96dnn7MbNm5o+ynUW4rbN7MnHH7erH39CLLUo+Qurqwr8rVbKdlw/srOnT9u1q9csWcxrQldI5yS+f/Spx6xIlTZ2DmW737LVpUVrdpqyzSnOZWxnf9sq+YqdXjqvGD7gERlMSFObU/ckrDUWt72dbStXSioIuv2uJpxQKth8qCKBKeYqHgAuypAS1VA8uAyKSeVCtSIzR9Zoq9Gyhdq8LSzNO4uh17cbt+/awsKStTvooWE5TO25Lz9rGxvrwtOouvJosWs127l3Ty4j3FNaUg7Mre0963f7loi7JT+H59LKkqouCgcoNPuHx6rKqYjl5KwUKrfNB+fvyOXYE+RksgkTgs4xC4YfF8wER5Xnn31jez2Qb3//u9+UbJX2hV2WAYEnjAeC5mQkuQgPoX5ZUOPTNoKhKbK+3dYC0qAAj/7gvVTAJywBp43KAA96AlWYtjGZGdrR8ZFaBEp5TiKY2OVC0X2XRDNhWudja21GIbpPbHXsp0m6klB6pM2RspgLCI1EFV9g5IsljaRIFVZMi5t07XjM03MeOLekk0YVReSgH/SuEbYUgftOso0aBH89sayDYwGblybUwHATQF0IkwDqJMd7DKH0osIjoX3EBFTzF9hsuLE79QPb6e1J1KthS6joIoWBDzvgNpGNkNGCk9W5fOJCfihtIpOo3lCLAmlGNs8AwzWncNGKyYKtLa0KegA4YTTPYkEaxqZQzJfcHhqslQMkBcaZ0pRYVUwio5/F6XU0mlmZoFuF0/ZU8UPVYEPjodNBoKxQr8DVfsq/zYc33rr7geI+cTyITNDcOokRGxjcz376mj14+bJ4dbc/u2mnLl22leUlu33jhm3v3bN0vmDtbs8VIEAVsbgtLC4oMYhuAvdVDkD4lTg75MtFgdkPXnzQ3n37HZsrluy3vvY1++GPfqRnAbAb+AJ1y4vPP2/XP/7UGn2PPaQ9xpig0WoYQcVnT5+13d19VqX80Y4P6tZpNOyxpx63XBpcjYCcpO1ubdrW4ZalimlbqC3ZZNi1eqdpj1x83IZdtxDn+dvc3hQWzDwHH38m2GCNOMeQ46pQ7mZDGQgVvPohU08nboefpiKGMAINlS4CI1ie47ElZjGrQUO5t2dnVk/b8XFDLsgRnxC2WGcwslK1pin83u6eFAnobguylU/qc+ZldY8B59hq1Tm9L84kIBs4jkBArfqxDzKgXkGLQrcJjxN/Q/zyGCyF5Ktej/Y+Y406+HDCBjzX/YEGgDMgKAVuE86UE47ZxnIqToc4sfTUbHc7kG//9fe+NYvaJMd2HGeRyypj8yEsczdhZCrESBxQHKmIPCZmMzvaPwisb+QhOFt0rNNtWbVYVnvEQqfMpfx1k7qpBMW0qVRUvGmeO1VIibTNQS4NxpHcEMphtTGBn8PmRvYo71HvFQsYudZ2nGDIfweszltDn7KxWcLnEts8Rqgx6dJTW1sua1Njs2TUD9UgomBEAHPEDeKzRwz5SFen/44CeyOyb7ungwAMgE2tXCnKQYJFxwYoWdnMRFlgkjeaMtJ2cfGdnU3b7+173kJg8HtwsFNSImCfh5dHfwZJEZ4RmQSZlA4Q3recT8feZskdhZ/GlICKmImUxUXPILyEhdlrQXJN+8lZzFps5i6nAqkVbpzTw1urLfhUlfY2i4RnpqAMPLDYOLivrmLwap8DRtUX60WCbBa3g84RJBBdX6ICRRAWCTVYFgF6B/xTUMVoaDs79+z2Zzds8fRZe/mVl+2v/+NfKrTl3/zZn9nPf/5z8caizRObbw4+ugaqKg4h9KFoPqlcCCu+cP6C/fTHP7VysSiQ+vP1dc+hpFpmIphI2IPnL9otpm+JiRLP04TegFDiTjKFJTCSiwy2UC+++LId7B5Z8+jQzjxwzuIzd2KhPYzh+50zu/LpFaUxoUqotxv20IXHrdvqS+VAhdVoHsvhF1WOHJuDHRXgPViVhlHDvnVbLXvg3AOWK2bs+mefWbFSPgn9IZGKw47NkbR4hidEOd7duqusBIheCSrDTl3rCnSJ60ZdAQm8A31jNJFLMNi2ChgpWyYqhOCIca8wv4T1Hz3fnJPAQD3SsSAPK6fCHYq55q7ldriEAYWgB6qysdlxvS2IozvoqotTmDH6b4nTZ25ZzoCiP5RIlMFhPp60rY2QUfDqN16eRTdfhnzaYZ0rhXIgFpsKPIdJLM0lFjHdnoJAqAC6/b6AVR4q3pwMEbNuR5OOxWz3YNf1acI0eCBxqggaQEbzQSDPppZJ5y2Xykqagp2KpCKAnrhuyJUjEA1DQHEkcqdigQ9DacsmAuiuiVo03g4biJKowsNCpZZJF7VZn1qpCCAVOBui/CL7GgHc9/nFKRv0PtfX+wH1KKSENpBTOrLrBhAVATF4qKkKhfHdZoJMkYQ90sx60jAWbL95aDsHpB/JVUCbrCV8IVB5UAnJmmgyFccKNBmzABx6+dBUrFFmaD5f9KlpSN7yBelj/QwKi2RGekPumUwHiQjsd+U/j1aQst4TlKZWm1tSiDKDI6ZbakOxqO7BQ0yKPEl4BiEyBOTwublvcgwJ11EbKtBAmOzS3oHtcJrrgEKfGhlyRq6ovEbQ02biCfvs85vi5L3/7m+kWXzwkYfsjV+9YZZN2fLaKdtc3xCIrHuXBCAvaqMGKK/OVdTigB2t39m0Ub9vK8vLqoKwr+aQ5fAkuo2f90rd7Ze6rbY2mYmNrD/sKBWq3WwLp5xNYvbEo4+JjwVhlmEAG12rXldADHpjpIZAHGQTvPfxb2x+xaswfNwyRQwlH7UJVJIc1+TI4RUqlC6cP+d/UlhASaHYwOFmb3/HCbYjJuhmFy89YO+++64yMoqFsm3c3bDV5RXvXDh8umR6DuX5h9sIzxdysbMXzslOnkO+hWxsMpINGc9Wv9O3UqXmPD/5CCZFiAXbZVPjfi0uzFuv3RJBGCirz4HOME6hRjhRO9jveCCqpJRi/6I8UqWraWCUsoP9uhxY5ubKksbBaJAxRTpxIh1jY8+QEUooTDplyYnZ/l7TMbXvf+frs2iK561UsCoJgRpw5uCMUfKp2gHcpCWhzAxMcZFs0xmNz10igW96S0GthPzyIcCPxBcKDqxY1jQbTUvgMivKx1QkWeQP/WFfnlfgRWB3WTYSnyt7SASVDWA0MqfQb9NOyNmUTS0A9hHuJznX1BQqq8oxlbZZnJFzSafL6dXqievrSft5n5VRVJnxb/mVBI+wCPiP2kOFwGrDwIFgpEpIcpHJzHrdtk9q4W6J3kBHOBWTvUdK0aAnugVgfCwds43127LUOT48tHylZMeNQ2GL/F0CWag40caJNtHtW7FE/mjcjo8PpaPlcPGJmCdPgYtEPmmsfsBbWlJRUcDYkFohXZL1DQsVSgBuECMrF2hDh5bPzOngKGQLls0UVD1E5FzuR4ETVLpWHwbAddKASL71TsCNQG69J4nqXbkSXVMqcyWDBTwyGqywUcBbq+/jMltT+MqVqx9ZJVewK9evq4VvM1DCPWM4srNr0BGObcphykbd7SpDEyyUqpfNeefenvBiDsTLjzxsn3z6SXDMgMiali4YTqL4UKWCT53HYxsMu6C4hmkm2BDa4gunzynR/PKlh2w8HdvVa5/YV174ih3j7FH0DU7ByZixFrP25vtvWq7oU9latSJsqJJjEOOTcqpqoBpAF6WFUa3O4sI/mbQq3Xxmmn4X8gU/nMZOSeLQOm60dPgQlNw4bqptBOtCPse1Zc1g18R1AdeCiE31BQb9ne98237y2muuCBlNtAamSap0n6aP+mPDnZqNR7wzBdgE63ewaVl/gbHifOKVOffOoRm6Pydmi6YB9MUhTbczwvAhb40WFSDPa8J2Wseic/HcgVOyJ/ClKShzV2CkhFl6lrSjw1bY1L71tVlEjNU4nkmiLLZ9SMckA3wkkgdxYsouhGkktsUMEOAlMVlj4phkOAv4WNfmEwX2coE8CAKTwbHKdLlyhXaE9GdKdH5uMB5Ys9sWQ1qyI9xpmWimMnoNnS5ovoBaEgklATFtc2lPTqoCD4/BQjsabsBqDhPVVMbGEzy9Siq3lxcKQUwN340JzxdBsNrIwgbnxMPgdBFZYocKTGNmleYO4COIph0DHGZqAy9KH4YNEVlXDFJlRouL6pHJpBK801nTuHk8VIvEJoj+lsMBI0NNlJjkZ3wzY2FjB80ihys0GEBdcLcLEY5VUZHzADvcuWPiGrOhSB/YN7zYWkT0lcvSl4qAjHvrmI0/LVcMoX0MrMG7RhMrFuaEM0UwhSaJKBWyOR024iSl87L9EVYTDgM2Vp92IcR2fXHEpYoOD/nEBRxRvMaQWyp6yMxsa3vbnnjyMTs8Praf/rd/tGEIDulDaRhyLc3+8Ae/b7/85S+sxcQ7FvMQlEZDFkBAD3PzC7a7uWsjug4mb8InE4qKlFX0eCqROvcbHtWp1UUnyHKU6yAYWSYdt3K+aI89/Iy1jpu2WF20+WrNbm/cVdAKt5v4uPnFOW0wsOaBHnKlgvWHbds/3tXkrtdtSHJVysypKnMDyrSckqmE+aKKScXTTpViQBWPyywV2yWoLUTIkavJ5kU1yeCEsO1hH9ME57Sh2KAixU6cIRDGpoiz5M0XsgGwTGKT+/zWTbWstL7sC02yTadjW5qvqUoH+qAj4jPxTHIrIVUXsllNX+ERsmELsmJjlkOPxz76NByYMzAGkmlVnksLVdvdPjD2rc5waGtL83ZzZ9MmeBESG9Bue6UWuWkn3NhBeH4sYYcHIU3qB9/5hjC1EwIk9kL4/QTSJSd+F8eNYDDotroOlPMwcoNVskPhYPoVn+m0d6Y4LZPrE3miAQ6VsypcK6MPrSQayaFSOs3FFMcaJVQWTpNgc2X645hTrVJxj/50StIYtcqAoWO31YFLQ9WGx7y3h3J5U/kuiRHmZjF+Z97ymZTN17CyCVkK3mueEE8jTC1qQyO7F1EYglJCmCRETRwElDI0sPpx24Ydqpus3idrh88liggWzXEqBDYy9+SnxaZa1aZGn8wkNehtDxEtJ133SpumlihJWT+yZqOh96sNYTZWRTebjYQ5aVoWT2haFEswNQJrS4ruACVCJp69octhEkwGy9bvtPUwc2iAKQEFyPUDPFQGg1Mr5IpWLFBp1/WApbDGiU1FIeFEhhoEVpdKZq1arWmNcH+jqovrdqI2CC7IalWCAiGa0ur6cnjG6CzT6hDYFKle4VTRfr31qzctU63YUb1h3VFfU/tsIm7f/vo37F9+/bZIyIIpZi6t2draECUDTW+n3rX4mEM8Zp1uRxXgLOays+OjpkxAFSBEiDXOysbaHNriwoLd29myC2dPC2969KGn7e7N23bxwiX79OrHduGR87Z3uG/7e/v20KWHHONkCCS4ZijtaW/Ytt4AXDlj93buWH/Wt7nCvGUTaVUucj/Jkg9ATiqWSjPrtAa2vACXjrQ17v/QOu2+vfjiV0S5QS8KdHD+wgV74+03BEsU8iWtGV6TipkJM/cW2yGllCWgU/lgBUdhQmhozy9duijaBpUfmyTV1+HRvs1VK9ZEYZPKiUPJhkZFDxl90nd3Htb08sqybW3vWJZOLJ0WAZyWla+Iyyi+I07FSR8EJmITi89gGkyk/IDsi4qFw0SHIZ5sEKehhAwH6g5xK5F57TRuRwfHXqn961e/qfYzKv89LTLyqg96xvHUspSYbHghTUnpM3iEofYPQDynqqZ6VG20fEiiZKHjRo4CCrPOXHYyqjnHTLwlB7rZjLo9byP0QcHKpmMxvmErC2yejpOfDjMAACAASURBVNVGilYh7CzmJ1wiZfliUa/FF6Jq//J2KCLuypEogVlkXqf60lLJqRtyAvEuX3FzQSomyU0gobLRRJy7+w8DnDuxnWb0jI/b/NyCXb96Qxs8wC3XiwoG6xQmvGCXnqwDvw53ExfwSpgec4UFdaomniHWjOpTIC54VwimkSaUBC0wzREUix4X1Q4O9vTaSyyunXva6KmiFREa+ErgP/32QJKgRApNLZUQspuCS8VE5oQHZ18MHwoZrYXZNGUlWgiLWylfsoPDPVso1yxXKlo8lbXt7V155GlqKv+0UPoHpQLrjY2sVIDU6tpgHZbBT0syOSQ6QULExJJKEKfWH/79P9g3fvtrMhLd2zmwxbNr9uMf/UQn+P7xsSWnM1uozWnYsb2zH6pTNzcFUxvHJ1KuHO4eKzaRVtyHMB4Tt3J6zW59ftdefP4F29rcsOWlFdu4e8e6o647kIzHcsl97KGH7OqVq/bU40/pQMqmcvbaT1+zr3/nt+ze7j27ffu2lYtz9qWnnhbuzMaSzRXUeu3v72pDwy253T+29rBr5WxR01SfCg/t3uaWSMara6c0XYa2AyQh5j+k41nC9veP7Omnn7F3331Pn5NCgtevLczbzRu39DsZfOBIQh4qa7RC8ls6LQULmxJtNZsBdA7wWAoU8gpWFqFgTKT5pb2luKBowSwzclFmyATvD8oV62KKFM8mMulE4kZbgJEEzwXDQ94jVbrS4CeeM0JvB82qVMjadDiV80gqR0whLX5KRFv+P7BSxI+kssRXjWeBzTFmaTvcD4OCP/zet2cnCyoo4+G7yAwRwDRY/brlCb/cyaPs4GA9kGbZ1BTaC6WDwFY5beCvRnYhICuMfkpMTqm8Sn3SahSegCkjoGpiqimTStNpQqeAvJhSSCIIQ51Ztz9S6g3yHJEpY2AU7vdKViZVA/w3KhaqQCY/fNG26oMrVo+/ih8U05a0ZeIzW1wmaSi4a9CCB7viaFOLKgxVbUEhwOtK5wn+MZvZcbupqS/yMR7SdDxta4undVP3jw5UJdF6AKSOOZ3S0C2CfEoWTtzclFe/QftIJRVNbONBmxttqEwpvY9UaJ/1IGzKOobMg5gemqOjA1kE0bPx881ey1vQTFrvUZv8JGlrK+fsxo3bjnkxVeo0tREPJuBQ89ZoHOlhV+rWoKMWJpcqy3YJrhBETyqg1YVlETCX1k65WWOAHGgZT2Lz5BQbHGAYJsgY0as0HT8MIQbu6qqDj3aXNQRNx+LWHQ3s4w+u2MMPX1Zbv7hyyprDngB5JsjvfXBNP0dli6yLqob7xybAWq6UCrZ27pR9euOGZZPkEKAawe21J21jLp+1tdOnbXt737qNlhLUDg7q9ke//3375duv6/6wwc4v1sTFO7t6xq5d+0hGmpcefNg+fP9DK9WKlsgkJX5fv7Nujz/0mG1vblilMmed7sAmMPN5qMGLMyk7feG03bl325IzT1uvVkvSRrrbS9YKxbJ9/PGntry0plYYeLlULdjW5q74byxqLMsh1bJhfPjhB9btDfX7gSS4D2xsu9s7VqnO2QFY43ioze/hhx+1Tz/9VBADz2O72VQl5CavPnBLFXLiauJqQtcxgmDb81xd9gToJpCmGRCkZnR6HOxMtkO2ybBny6sr4gHyXDLAUJcmd2rUTHQrU8tT8PTwcItbrsKQwqk3+4eHakFltxSgIEFLngNlvd7QlhZX7NbNu16p/eF3f0emqapkdFR6j41kKqpQGKFG8qAxG0lwXnCQ16sHkefCVE1MaPhVaCSZrCl5JyXqBqU+GyMPOBNBcZQAljmpZ2xikPBicgKVxitwneBK8eHHMU6KXau3jtTC0QZNpkMbELsmMmta8iteY65cVXuVSyc17ZHcCq0jkove0Mqlog37Xbtw8YzKbuQh7PntXttKUDBkrIfOzq8LIco8nCICJtxNtzfoKnXro4+vqpQGwwLU/cbXX7FOs2/7Owc2HBDFhlssNJKUPLQo93UD9OLuyMp1AxNBmoMWkMWldgUvulhSWA/JQdA82KB5MOT5PwKEdyPBFALgDrwjd/dlA6JVgu7CxJe2nvaDKgpp0HQUs/NnLlkqxWef6VQEmyG1fDhqW3/Us0w+Y4UCmlFIwp4uNeizCHHhYGNPocOy2sKqPju6wUy6IPsl3isuLgrOkFcdBGE/dV0rm9LGxnX3XAk3xBQ+k8laB16TeI3uPcZau3r1qnV4+DI5e/LF5+3vf/gP9uf//t9J9vOf//M/2B//wR/bf/zL/1tZAAy2wJYuXXzAdnf37Mtfetbefu+dEP+XsFa9aefOn7f1jXUF5/DeAN75PcAIhBFtbGzamXNnbH9vR9bWhLPMV0s26Pbs6Seesfff+7V9+bkvWbvNYIxqcV/C8IP9IzHk0YOmeCPQJ7DcmYztuNUOcXhmS6S9H+1IRkVXk0q4ppoHf2FxUYLufKZgg6EnuaEVxbmi1enb4sKyDVpYNY3ssH4o8rD7/HsRwXrUgCoRs3NnTmsI06QyhmYxGlmj5QaptJzw3RgEkMKeSWZseWnBNjbv2gDMF0OCwUAbGZ0IcBAmo1R58hYM+RhDJrXZtHX6fXvhpa/aP/yXH9rZs3gSwkGkXfbDiuuCaoCBDaaW4MN0dxLvE8c5V7F9NJ9ASkFFAI6JvbtCZgYE6oBZUhGisR0D/4T283e+rYi8E0KkeCruICoLk2xIZ458nP6HvMv7CbFR2Xx/5ccDC4gnCoAssH0C5OaMvqHR+uFg6+4d8JAGXs3JYsctoqkgtGmgx4zz/obunz+JW2/UFSBLi+ssanCijtw6CLAddNq2sLRoKT6LglrcroXNgqTts+fW9MA263WBpFQ5p9dOCbPioRwrRg7r657KZciF8SRWOXt2cLyv69XqtLVRipqSyYrvRGt17uxFVR3kMSwuL6t1UeWSimv6y8ZWkjB4po2DhTMcDaQSiAiqtP20XoC/c/M119CpAnFtK5WXGN3yLoM7CHibU8nOZyEZCczluHlkiYzLb1hMbjuUtzKgv7n5Hj0r+Amvu3+wLVyNDTabSYS8yJStra3YndtboimQK5ElyKRDylNF1x5fulyuqMWs9310rMkj95yTXWdEwGYVqwfmGpQLyuSkmpviJpLVkIT/5r6BibIR4tAAjvtf/vpv7Ynnn7ar167Ziy9/VZUPuE86kbef/exnVihllM7uqoe8pm58yfkin3Nis8VFiYAIDh2FTQ0OHwMuNjnWcp37xAHKNVWiecpSkD6nZuVCxQ6P9mx1ZUG25Nl82da372iKub/ftCeffkQPZb/etgtnzkr0vrm3YweHR6KV7GzfE3duOMYpJ6F17GHdM1VSMsK0qdx587mylAZgU2Tvzi0uajM42NhW5V9v1R0nQ+qYyqmqm19ckA8eIvU43UkSEfxY01yuJYwFcGgqOWCRna17mrLz+3udjoqKxdUVH6SYy+fA+0TCV0RgXGaRDLHQX0KqBzrgfe/sHskZhoOaMfMDDzxg63fv6dq6dRFDuGRQHkAdcpiI/QEFiPz7Oo6Zs2ZYu51uXxxVBnyVclpDQg5kHNIOozDjP/n+96RVFz5E/NbEDQPlPIvhI6RPMb2DnhDPtMDV0lQrMPEjWog80ALPTQuIaRpVhHlaEgZ54rfAO6Odk24Ra2KM5DDJm9ph/cjdPFIpgda8RqRRpNpL5BCbd1QBkfbNeJ0wU0++gf1OIGtHC7iYzWtMwAUieJZyVSEXtGGakCZsZbkqJj6bDDemedx0twxyBNDX0eOnsDfK2PrmlhXnqqpmWq2GfNyZEokj1xvZ4uKyrZ06ZV9+/jl764233NJ7MpFcZm5+3o4wLKRVzKU1fXL+X8z6w66ViiW1zpx+w1EYkdNexxLGCai2LelBt5V8iAmkXQ3T2ohKQ+sF0xzc8datW3b54QfVXgGBS3tXLop+QLsBqZI2AZM9MLbIYptRfrPbtHrzWIz6fA77m5HaJdqIfK6ia+/hKmyEGbmrosfk/WNKCON+oVbTweDurWQ1MqV1mgULjzUkWEDZCfAWfR1SuSmjMniKsemxDwIOM5EHmwQXAnND0vTEU09KLM8AKBnL2t/83d/ZV77yvH1w7cMQH4eHHpQA18yKSxlacCbTI+IUc1nn3KGoCQEnrEFoEwooYa2LfwfNKG6L1Tk73DvWNP+Bi2fUSWzd27fVc8va1DiEqLTKmbww3y661VTc0pW80q2gNa0tLmkjODjYEjWEzmMoOROTfHBn/71sVIO+guSUsQDWWZyrWa87tElvZLlCTmYOXFUOWKAClACFYskwFW3BEMhm9GeJTFaDD6zzZUKaSmp40ag3bHF+yTqttooHoA/uPdBJs905sYmS52Cf/FsPwCZSUg64WMFjKiodJXh6TgdfEux9MnQDSh38eOz1dZ8h2eKwwdBDjICE+xyCOdc7DXVfHGC8PpBVi4MYiCtuVsqnrNFseVpcJofVuldqP/idb81EusSBQUx3r9Roh9gceMgkjqbl0X4QPPaxRmED4bgK43oB2FFEW2hFI8dW2hMWb2/U81PaQbsQzRcRND1hCbnFvb0d14stLCoglv+P0JfpzTg+svHMA0tonzJZJn/gqDDVxxbjvTM5U2IT+ZRTbWqw+kt5xukDOz5u2qnVVflXDPpt8bwQ5+4fHChPk0qLwQvOGHB7qEhgU4+mcds9OFQVRNAK00F+nnBdqiti/JgWyz8MjWYypf8PcZPEJNLAsfuZwP9DSwmhMni9pdP4VA3Ff0qm8lYssOmBEKEaGLv9NalI2ZzG+6rYQmBM5GjKRqUBS5JTNa0TT21tsWCH9QPb3N5QS8peyIYKJsoDzIFCdTZfXZSygUPooFWXT5dPPvHuP9IQAe3gZEy1O5K//fb2nqXgMU78NQC3uZbz84tOes0xKePERbrlLaTanWKw1gZ/DZ5zg2lQc4T4Nx4Aea8Fk0zd85BWxWbqmRIT3Q8209d+/iN79Vvfs7/967+zF1560d678q7WtSRKiO0R9GNiKbdf5y5Ki4rsizaXoJ4MGtiRshegvEhJISsphmJm2Uxcdu1nVtasedwSXNHttOz7v/t79sH716zRa9h8tap2lOpvMVeyd956x2qLVVs6vWTtUUeHHTpQWvM7m3fsqy8/bzc+uWP5VEk4NL/f0QnoGHRLqE+KwrXgIdL69UZTq5RqdrR7YIVSTlxDNilVVfGkOG3gXVCc5msLbsSAXrvXFWZ34eJ5EYGZwtKhQHxGb53L5lX1Ke0rZH9A7wHPoANQeDhrq+FWQblCUdeGfYOuhI2VLmWuMm/rd+/q2o1tbGtcr0ZLhyLXmG5FYiVtIUAvWeu1ehoy4CrCRHVtddUODw50QPA8SXY4mggqmk3RnC/K9BNlxY3Pt31T++Pvf0+bGjeTyRtUCXZfkQoldHdn1Mh1AyoAH0ShIZAqp24FIkA+bGgR/UGTCvnBJ4S5cNqiIBjNcCGA++Zymch/TW2m/o6nUXNiuEsuUqiE9bod29/bs2HMxbsA42BNbKxgB5TVMtBDvELJj2RKdkLupkrJi0TkqFkXyY/fv7w8b8VCRmHK8LQ27m1JMsV75gFUAg9aSCaAOYiBXVzYlSEAPrhAO9hqBfufgRj4CLcdXxtooKLA4dFU+I6M/lBbEFYSRQvKjcT9qriW7U7LE6iCRQ3T3VqFsboHz+raSUzvMhMH+J3bpQFOHvyFDdXTtPcODsTaT+VT4rtRoeKHhuCYewagDB2l3Tq2XKZo8Rl1UsIach3FcCBhP/je9+yX//LPeh1Oatqke9tbtrK8pqqXFp12kQ2avyP3BWFI8OmY+kEo9RQpz4tgqMPgwZPbIwgEHJA1weHDhgieKysrqB1YYRFrl8O1F1fXmG3e3RB9gIPyw48+tM6gad945Rv2s5/8wi4/dNk+u3VdVXS7O5AFz4SqFwiDTgHO3nBkc+WKXG/pINgQmLazJuW0jIEmh2PaqRZci1IxbfEZTiR5UTUevPyAvff++/bl556zG9dva42XMaSEV5XPWyWT02QQdU2imLKj5r42+lwqJyLz1vGeZdIzS0zSVkpXRe+hDaYroS1kIMJBwTWiwqHFlgURn2U4sWKaIVTMjpt1m5+veTWWYABHJeVBQhy0bFasBbzLEMD3+h2RV5eXa/pdiVhKjh2dVtcWlhdPnJuBKdgkwdk9UpGpI9ZbDPe43271Dw5ONUp3RXfXOG5pg4aRMJxOdejwvnEOYQMjXR1LIgUCSWaIzpw1lLVDBj+TkaAZnmV5t43GOgzp8jLprA5/nu9kmsImZe++91lw6Xj1WzMErhr/JQm9pc2kHfB0ZvhHiriCABt67ShuXtpHEsuHPknRqRoGB/r/IaOTBQn1jfKUhwq3CyaMPIhwcbiBCgRmAyMaCycP3ATAfTpYHzu/jP4eZwYwNW6iHg4mhDHK2YkmfWz6c9l8aFc5BZggld2hKo4TRVy/X35PqjyRS9FuUIm0NPLm1GODkPsEwwluoGRCc+KRTaZxmyvOiQpQrVRcJSBL47F8xmhhwWGOG0c2NwenDkxoasW5sirB1aVlncBs1rv7e5qg1iqYCkYebSNZyshJI88kCs95xzZ5T1Q92GKzYUUpQlQG3DHfRENEHVbOiZS4Y2xGDFkYq8P5Wl1aEdkZvEqnZjxuN65ftVp1wcrlqowJ+HnWBUaHWQJvgq07D4p0mZhEolcdjDV5A9B2E8EvMlWFjaRS7iQxBmtzLzg2qhPeWhA0Q3qWNjZEMGqT7vZ8bUC30SQ9gHHCXofWOKrb4tKiCNuv/eyfbGGtKr+8dqNjS0srdnv9poJzDo+bVqkU7ez5B2x9g0kkzhp1VdmsS4wNCAVWe5eI2TPPPGMfXrmih63ebHl6FrhOzOzUSlVBx8ARDMSWl+b1cB0fNqzXHtnC8oKKApHAqWpleR23ufmqdcbok1sC5Bl+Vefm7fbBjs2mXXvo/MPWPhyqeuMzU01SVbKJ8LSyEdy+ddsuPfiAKst6qy3LpVdeeMneeOsNvf7R0aE2eCpmKBwMklgvEt4f0UZ73gUPBMB9rYaCp6Nnm80EGgiW5FBn6D52dnb1OnRubCZUZKwNp1Og6+a6cN8I84bTVrbm8bGeL4YNeLoBmdACMiyESwfGhqQbtQH4WAM7f+hi8oXzjA6GG5CEeWGGB0ADVCwMNbDnQk0jWClFhZez8XRoH169FTa17357RnKMDOkkDGdjYvF4pQbni+kUOzSkUdneBExNOBp/L0qBYqPC6jmMXbWPBN8xdnOnJ4TMysCS9rgvFz6zqUn21IdEiaYrg+RRG5IU+2PPT4R4SbXXooXJZvVnXCx2fHJEh922tIdUM+VKRW4TjOLlwjkYKuYPzEhOIzgb4B4KmTYY8qG+AOdjCsYElA2oAL5BtFsWjWJabfFx/djma/MKEWECSgXkOlUmfUNNvQ7IzSyXdXMOQrnOZo4TKC2/u43mbdyLwjCCn2/KjTSjg4JFwgOujQBme7DiBgfkZJRLiWyTnRpBpeF6W7oGH4zsHOyq8gawjk2ooD1ejc1XmQ2JmOIMy3OoPTwMxCfjMet3OjqVxcfi0Bhg7w5lBxfjsa4POCMbOCcyr0elAFzAZqWtSJvwUDkTAn/Z7MFU6fODMy2bioTx3D8mxIp7xMDU206mgkxfWTPcd3AgFnWlVrZ//tWvbOvwyJZqZXvlpVfs3XffF24k04VGw7Ga0dSqpbLe453NdZ9uh8wETfPl/0amQ1FYGhNopqcQmPk+Vfyls2u2vbttmXRKVBEIprzR/e1Dy8RzVigXrVVv6aBLhujHxeq8XusAcnRsbB2CZ+JABFk7ZNPJx+2xBx+3a+9dt8XavDYzPV/TqUjBVPGsdwT0WQZKIgvPW6vbtW6jrVYZjSQbA7bkbFLAJa4bmVmlmFe2wvbenjA2kaaTHqdIsUBSGGuGTUbtJcRWKB7kvXKA9Sg0mKZXtJEy7sHZg+tCPF4WE8iOm1Ii6AdnbteRQfLAxzXIoPOhkwKbZV/JAct0+1ZvtrWRcggdHxyIz4ktE0ud6p/VA7yA2zXtL5+n0x9I0SJ34ARqnobd2Qgmkb/7O9+cIUSWoJQfH+H5zxTCwz2obmgJqRqE7Sg62fVcqkDCv2X3zeIbuvd5ZAwIM95zdj3xif/RxDToKDWkCKr9iGnMxIQWAaC4BKsbdjsANTbbWE4Dlnfb7sXGjk4lkcWY0s0PMynspJNWLpTdMpj2mskgb4ANOEfWY0csd+nYVTXF1SJRSXEswtuh+qTyVHoVC6APDQQfKs/DFFNfFkwTdw5ggw+GlGJqD/zB5HfnAVt7XbdFh3+UBHxtWbFcElWDm8cmC0NahFWBuBzmriUFm5PjLpsJoxGoFEHJwXUQwZU2PQD3sl0KLEGutaa2Unj0rZDJWFpe8kFO7PnVUgwgFGaBshFQNeFU6sTliQTPc3M196aHHwc5d4DyAQcUuHcexsvDq1YT7zu5kkQuv25mGdGHuA4EbzCppr2TKoJ2F8sc4hU5LBiehMg8WkNZWHe6roEdDWUaWcI+aNy3Kx99aAkkSJ2u5dLexnDQYXnuD7fZIqaGmZzduHHDvv6t37Zf/uKX2mQB+93J18ndOhRkBc9GSLiPXPAknl6uVmz/cN/SROMh+Ssj/xvZsDO2XKKgDbHVbGmIkS8xsaxb2kiTL0rNcAD1ooCRQE98wIN614r5uD144UG7d3dfWCnrgkpS1kOCUDxXYNClQmvambUVSyPvGvYtJvzRrwcY4OLyojYWxx9d11st5azTwE6bSST8QtYZFCM0urgYUw26jx0H0WQwsXwFYb5TOWgrIQ6Da8tFl8zdcc9S2bSes72jY+t0uoHIO9VzWj9GpzsnhYlEipRnPIvDgeX5/K2ONjUUBRRKcPiW2MBtIhpRs9nVhFmUDkwIFlCnTFUkHLHZxpI+JQWWGQ7t+s07gaf2/Vdnkg/x5pHmcGrqRKQEBgdy51d3ppiIyR4lJwnjILCEzExzCxLcTj0+jlkafConcUCDkE1wv6vNAEBcelLyCjgh4FopVNmdcenJXf4w9bg+peYAWntfL+UCwnR8sUZdG0BqVDlfE6jP3+W0Z8NR2DLhLGRHBoa+2wZ5JiP/dpzAqyX5roUJHdUJmw7tD/wdsBKpC6ZjDyoOrp0KL6b6YNqb5ATqWL5Q1DQPOgvkVU1xNQggvASWPsZ6Y7XfMqWUWsFH2vJA0zvzdgt8ikUtnBKoIKTU+2Zqqm6jdl/YpCRsDHq82lOFrPAbTDoJmYUPFVM1Gbl+MIVyCQomPnhiwSsDt4vpYdamO/Z7qc1Z78vvB7+v3W3Kgoa3zqGooGbanFhMrTpcOSoEHhyFHwubRTsMiSHkyMKxChWqpHhyWHC7JVoOKA1erXFYulc/G9rW7pYyKWJJuHExVXtMsLf3DnwwwGQceRbfr1TEnmdN8SC6wQB5qxNVPIIbgtOyqgEFCQWTz+nU5svwB3vC9rI5ppIckGZpI9zYTTbrR+BpGCcQXtyzTrMjXSjct+W1VdvYuCtnFjz7p8AAw64yTGPjmF53eWXFNrY2Zb7As1DIu2i8Ue8owWl1eUk0KKgStIKNNlb1U8thw6/M0LaMHzmoWV8490KMxlUnEuaDJbKBtlsNh3vwcUM03h/IQ5EDtVSpWv3o0Ftg6ZYTmoTy5+IOwmSAC8dzrMwFt/JnrXS7Lb0fcFWeNniKtJ6QuyXNctqFKCEsiUyyoAknbSckaDh43bbj6DJcwfyUfYADB7v+sak6pE2mVf/4Rmg///B3vyPrIWEoyFLk6OpBwFROWIiwEKJWk5sNQYMLTTnf7vREgpwMBzYCs1I74aA1qdDuMJvS9zRpwuQOC2IqD4WqIJcZCpvjIfBEmphl416aKpcgLCjaTw0ltKmFYBABv33fhJlCSjTvTGgRhiNBetjcIgsbzg7ZJOmzOd1EUjH81plKquVhZOv2P9xsbYhBPhXJfnyzxwIIKoBXJNIpBiCah4nym4cQfIObyUbJn7uA2wnIlNYnWGWUtapMA5escV1Fag4OFvwupWBJpO8OvdJy4oSLCB6/Mgz38EhT2j3CeRYGG8LMGmpb0xrl817w2oILhmsIm/jcQk1eWthEc51waEASUy7TfnjKOwMMhV6zYEdw9Y618fNnp1bW3MeNvTVONB1eWWCDzomkoteAg6xJVaQTVae6d9hb9fvCUjqkFqW4DjPbuLNhRXIws1m1YtwjWrPP7163VC4jDSvrMRNLCIDHj6y2vCLSLHXrRKprPiMOIx6qwsGnAGSq7QJTXcKiC5Yp0eL1bChb6rjY7j2gCyZvEJG1xjgUvIMo5pLa1PAP48zpNMd27sKKDUZxgfIA3XwmIASts2RcaoVOF35jX44gvJdaqaLKqNXuiEuHwoLDPgGMMxvbcByT/Ah3GfDPeIJqd2Izhgj9qTauQhGnXM+JQP8shQvOLKW8OiC0u51By6Zjt9GH/oOTLhUrYd5gteViTs8fcFKxCJ4VE0YIb1E4rKousLuh1pMPexDbU1lhH7QnSWQuFzqRMsMr1jqdzVBpZsV82hr1I3HeqOKy8awGaFEQMps270UCG8omXKnly+amG7iFqB1lE+/37Or1z0Ol9rvfmWmXhb2mEbJr5NggfAQ+FRGS6kJMb0Bb5UaGdhPrFvkQjWXSx88pSo7XYhoZ8kKpxKoVj66Tq6keMPp6JDtgFp5KJR828B1VWi4ap1x2fWpwl1A03lhVBWUtZQ/lLg+MtKaRTjPwt8Sni8Wkw6TFkLJBYPZQ8qlMGlYzNi+zYD8+chF2EFh7HkBwew2OEXIPCdMx4UMKZmZa7O0jFRQ3RPY6pCgJ4/Is0BOnjbCpSXhOOxdkabxHcbv+B0NKTeeCvIYKhQoL0B5oQDrSEAod2ThzylFJK/NzOnQP+clMAb1ce4B9CZ2pPubnwlnmVAAAIABJREFU7WBv32PlYqbWb2ll1XKYMw7YsAFki/pZ2pB02nE8OZkmsJ7K2yQ2EqH37t11e+Shh/XAlCtz1mYKzW0KThBKL5PgzF1uxwOSw7FZRyPM7fYNnCHI3hEYS06GhO2G+5mRRPTwww8pa3Pr3j2jUUCTeXdjyyyetFPLK5q4Mlkd8MDRAvN7UJVhWw+sgf8cbs/I8kj97g+sWHZ6DvkA5fk5wR8YZ8oXT1hVVQnuSI/8sGQzHlg+m7b5uaL1W0P9LjTJKcvY6dOrtrvXFvmYe8m1YzLOzIFWkWt+VK9rDeI2gUfh3vaWzRXn7bEnnrIPP/rIUoqp6ylgBrx7OMG0koqQaxaz3f17dvrcilNR0nlROADvEbqjhjjcP7C11TXb3rhn2VLWzpw7K6E9rIW5MpP7drBqnuk5BEvjIMKZVj576HxnmI+mpdqBs4aiRtVYcCvGYZdihY4sjlqI7mDCdQWCYQ9wzh3VrUcccqbAv4P/mFU3ggKBwoRKUqwKybQcboHaxH1ifXDdObCF19MLhqBwnof3r133Te2Pvv87M8DTiO/kDDsY/H4TwEmAExxw9maID6QTVw4C+LeTxh63iGOkXxjSxNkoOFHlPR8CgeUy4fueL27aGoBDoszknuqJU7SUqrhm4HRuUqnYOvnQO2lVVkn0kFMcMak6vki2ijYF7eohYDX6HhsbNtS4LDCp0iZM28yklqNBKfOYRmIdy5857cDTrt0EU9SDUsmrCi62Wltn+mPfw6Yma6aUA+a8DzYwNtnoeoO9RZy6aOFz6sDujgYu3Af39AfDoyXjNDW1Dn5++LWFCycyaywmYi+tFVUhrg23797WIqAigOsE94f2WFZOYoJ7foPbOuHakLL19U0ZIYJzyVyx3dBBUyxXLJ3Ka7IHf61+dGDV8ryNZ/67mWSxOTAE8hARjBA4JBgqcLL7vedwEy2HA2Yw8FZ96E4cbGhEpeEqW12o2gLhONOYZGk80PD92IxoZe9u3pH8i0pgODbhoVxvaCrgOaxNibYTJFNBpMZ+yZOawJ6Ex/LfQChgj7jhnj3jKVdCtmcK09WhJd6cY7TlEkapOICMFMRbSBclNYIEOx2M7eL5i3b1o9tqnwXqQ8ZdqlmpXNA0NdpEymTCZpNWB3tLxu14t63DyKuugiaFGQXSxG00dmMIMkh3t3d1zYsVHI5xoh2obcO+vNcd2b0tXDIyVj9qWKVctdrSnAYnmxubxCDI8RY+HFxMKBFUZsA1cNaQHTndig1kYpmCW8MDHwgvlwmlGzQsVBdltVSaK8u0nbXd67TEr+v1eZ2xTCh3drZVyUHpQNECXAMflGcaXzU2dVndhy5GPmytjtY464FFz3pljcu/D3hH0Jmnyf3zO+9/sam5a6aX/o7H+KkvfhqnnGyD2Fz4fghkgeEN3kLABwuC4FsWb0hM0jQziJXVQkYtFBM/dnqcPGS57TbaCGKFv/FwxfEwz4qVrZY4gOJUkdoQ+Ufuqxj8xiWEp8JwtT5r0HfMqEzl9ziG5m2OHjbAddLXtaH5dBBffk5QThO1d6GEly+/KBQYM7pxJa9N+6JkHkKG0WgyvgeLClbFmj5KluVRZlFCU8Tjc0zp/2PqvZ8sv47sznze+/LtG0ADaBqIg5VmRrOz40iC5IwUIxeSftkI/Wnav0ARG7uUVqud3RmRnCFEA8I0TAPdaFPu1fPeb3xO3lvoZjAAVFfV+5p782aePHmOl9R8H0HwGyzHMzxdO+WtxlJS+pq4YAZBeq2NwedT4lSLJV0jqglwz1CJODo60rVDhr14ealu3XDYt3fe+Y59/fxM18998Dvk4NPr2eHxgco6ymUWLURPTvxSrajsgOxhu0kqiy+TQTCYjP8CXhLRcAV8B4b+eKpum6SayMRENs7rIIjEWnWfhWc6P45/RwqIcmiynIpcSXeVpgHPC2UXDpbnz59fj1zxPYgpDFEPBqOR2svMUvmsFFnv3r5tz5+90GFN95AAkM4X9Hco3CrTQJGCTDidsjzCi9m0m2lzPQO6lWxvpMVdNqtaLUmNdY22PtlqEsJ0zgYTpOwrNhvRsQRn8nXCwY7W2O17t9RsCSx0K2fTNl8vbLmD1zhVs0EAPWwBeHuw6HMpu3v3jp7d10+fC3tazJayFLz3+h0r5cv20aMP7bXX7yuDLRarNhnOlBgQQOBNrrYLW6wWer43bp2Ij4bKB7QOJmv43RC8O1ddK+Vr4ksimwSp1rKmd0n3FTyWVS1hzsHYTo6OXY8N4UoyNYnNriRnf3nZsUq9Ify7XAR+MhsNmXtl2D2jtcW9bpNukRerGgImBwf2hXhtKFCGKiUGPe6DIKfqb7WyX37wKFrk/WBH1iUrriwdyuDUzuAspZxOMzcellrOBqwmq9Se+hxmu+S+aWvT+se9JkgZsVl9MbtBCZ8Dm59NyQnCwmCjQtqTkS4zeZxgc05d9KSYe1OYChs6CFhK19znHlEwoDwiQ6POd7ljd3KK5eM1/hXKP67XzU/WCoQET8ZmCB4SbKRNPV/IhEMzh5uNRo641rj4OTlYBIpX/F5xx+DY4AdA1liU3Ivjk64CygsD0BfmFfTYwD+kOZ8OvqBki9Ep6xXtKZWIGPgOBk4Q3WzUwTs5OVa2g/v4fOx4DS+bYOZBbyo1XUiLtVLdqSbIFkk5d6N3QBOEf6LrjzPQ//Tu71l30FPA4OdQJMUj8xe//IUdHh5brz/U6Zmn/KexhHtXOmM5OGhrQH13NidjEiUknbSXL8+kEKHMVyz1tMBnNi4Z2RHM8MFQwgNkoLx/iKdwBhFdrJSKwn50UG1RSK4qO6Bcwt8U/ImNOxoGeSBNwDgnETpKtVhQwNQhsFlKGy2VzivTg9iKSKFgEB3k3mFz2Ghjk/FMnVxwS+SbkLlGcJEgB3kbM19oL0wDVPD83KysWsjZ+YuOzaZMp+RsTFdyv2FnFxwaTbt37zXrtnvKfpqVghRU6IwiEYWaL+WZhrchnkLUzefEQWNtwD2Ed5jPFUS45dCg6w7/6eh4X1AJ3c1eF3wzq1El1jRJQa1RUXYmkdVgQUmw6PY7mgDpQYk5OLBhf265PIEeiGFlxTqagykbdjGHLsjekmtkfxAcwQfJ3F3lmtIR9sJC0wGUUsryVD5Gyhc2l2vRqWiWIASgMajxSFw0+aKqEkSsYqXMnIOZLC8aENH5lPgAeOzO7B9++3HI1P7qxzthX7ZR+x3BP52ggbZBpkbWFHlBSAGBm1Ai0gnJJlwfCYliNM+1YFMeVZHqZtEoU6P0Cv6XMpZF+z5QPwgCEECla88LYXiespUxEOSLg+NQ1HnjMxiVIOgiK8TfM18qDlcwYI60En0NEB6288IDCl1YBBudwZzVyJAoGuAIEYgnK2KYPjQYyOAIlApqawi9qLsGiobEHAOvKOixUeo5QdW/h3uMQZ7rjhgb5YtKozVDByF1D53M2ISIAVqZZqC/sMD4fDIEiQ4yMmVJLQjuhXeCKupyg5JCWaUFM63gkNy3Ky6gXAK2NvbZX/CTNQuoIo8IdK1u37ipFjzUhUHw3FSjY0u301vziPsBPoPv9Qc+XXF6emY3b91UJxEwl44am4nBfkp2DkFMaA+OTxSomKOF48eTZFMx2cEiZlb18Vdf2muv3RNuCVm5VihrIQsrzWBoe2CfPHqkjKRWqVp7MFBmKzpDEuf4iWVTCTU6psupmhu9IYPprrGHMxNnJ0HNm8bghyXb7HDX2th0PLd8Kqfr6fU7cljyRtRKHphd3JbYXGsG0sm6VpZG67/HJEXGGtW6spjX3rhnl9227TWP7fHjL6VDR8BczUYSBSAYckhNRz2VxFCHIATPxl5Wgh+SVUFKR1eNg43DslSrWavWsMdffmLNvaYSBKYxygXMrzlE3JLw3r1b8jQgERBzAS+BGTOpblbEe9trtAJrn+7lUM+IkpNM8vbtm3ZxeiEIAqqUKo61zyhzLZTMUs9LJuzGjSPbYfiNm/sSrA2twoUgJNYiyskc+mRzVDFAB85wcC4qGNrByaGG8klU+r2BHR4eXCdCmkKqeNNIsmfJlP2/f//+N+TbAmngbmUTLNI2PolPOedonA8W0xp2Bx336iSgcRHpXZAeQgtJCqPuYQC/5qrflTyNRrDI3pzhpptWuRiIomRv8M3oatIhhYaw3G2EBUTjBjIPTprrSYWAg9GNQlbFz2U39ZACbRiqV1cTfCw4FPHiCAaurZ6yDVJEwaE8Yl0xsCmg0csPQVaUi+C96F1bzFu98UH3kxNVuBSGw2k3Z01ncRByrIosls/nZ+JniYTIgPDY50W1OCjHgxqKSnVAaVreCg5z7xiibYd8j07GhZ47VBICBn84OLA+S2UT+ufHn3wq8U4yLYIsn085R8Dkmig9O92BGgPlUl5Aeq1R9ew0gcZXQx3CZ8+eKTNA9jmRylr76ty2awd3MWYBpxMXabORMsh6s7SDVkuO23z2y5cvxOO6vLxQ5vn85TMrVSpWq5ZsM19L3LBSq2kQn3XDYUvXtpjL2nIxtav+wLIJBsrdXAaMi0kS3gUlDR6e3dFAnVs4ZpiIZMTBcwyWcrZ5QLmVsdOXF7aBQpHPatqg2xm41yqcwWTCypWM1VslO31xYYvxQlgTa4eGgxvFcIZCg9rZjC6pue8DXTqc1BbTtd2937IXzzriH1abNZsuJlYtNXWwogJD1bNGPQRfj+Xcbhwd2+Feza66XTHnwY6no6meETOTbz543S5Oz0WrYfKmvrevUto73VfCww8OD+3s9IU1Gi0JgFKi0RSiJOS95wLtY7Wc28HBoQ16kHS94pAxyxoF5b4CGoR1SNrr3dr2D/a80zieqUwFn2zVmna0f2hfPnmsufDpbKVDliyXpgFcPhzbM9mipjAIZK3mvvX7jMCB6U0FNyESF+EvMHvGyHrTsZpG8kAw/Ely2t96B0zvMA8duJrsr797/9ffDLQrE6M7hinJ7httf1fVQF+eF5+z0Xzqc5FgPYDmiBMOp9I+kiY+G55Tgfk8Jus1GO/qtPyTkSKXHXFOjKep7gEJBwdeG9kcQPLjr58o27t9ExzB6R+SqQnjV9HKj6AGrZJrEueNVBkAM5g5CNuTu/pOBF6yTLAiODWURThPA06D0UTAXPpdDOiSvWWZ//SZSinjhhlXcAVhbJShBae+9Hs9ndi8FBYZXTSEMsXfC9kTWZECG2UaQ+9LF9uD16XRoaCsSybpjZC1eGjMxPHfsMb5frpxwuh2a2U/+CsC+MJNIquirc5iQHeOsgxyJnOvlJhgiFA6mHekIUB2LPVZxlHSKWs1GQHLW4lu4Hptwz7ikggTthykxbG8mFfQAEOhkwaXCIcMuohsFDpklKAEXdr4LlNUU0bwxRefSYaGTOfW7Ruauthy7xoNWttVr6sFTtBjjdHyj8RXXIlENpXWndlccu+e3TtouqC2FfUCKGgm/iJKDz7Hu81Q5mxEDXn+5NwSiYwyAKgKlxdtdzKXcxFrbmmtA1cx2Sy8Yyt5piD7xCZLpZEqT0tiZz5ZW6tZtRGzu6zLHZ6jjNLdVJBuHbTElnc/DjdTgb4gZYoCzSfKX4D9th0dH6vUpEKgZKcsZw9ctS+sVq0JlyIrhzD/9sPv2K//x/saGeJ58X17rbpoITQVGKyn44prlRRlXFpF+wbhys8efWG1RtPX12gkmSWUMPYPWnZxfmGFYllYHEkFSjKIOHAAsideu33PPv/8sZXxA01RPi7s7t171utfqTR/eX5mrdah3gd0F+AXzQpr9A1RBQbXNZxmT58+s4cPH6rig4w+WIyF4ZE10zBgTOzaHnI8tmUwU6I6Y12+/9sPQ1D7/p/vtvBLApmOkSlujg0TAWkuhEVJikC3RQlcGKSmDFSphzoGUtQbgG8HXVn0kD7lHB66GhA+VTrRMcTRCCqD7LMcPGZucjwYqHvHBt8BwKZztllxEq/VXZJfdgiGysTojoh17iRhFC3U6g0a9yo/A75HQNC1QDAmY5nOdJ/cM90VTuDecKTPYsxHwDJgcwCuFzvUOpm8wCPUf24uh6G5ssw406hMMe2dTXH08qVryzCuZbF1PhkLllMGnhpAu0wlAu7ELC5YHssvjVacMjPAeYxiUjZbLaW6QbZ3dXElVYRWvW7Pnz23Ozdvqay6uGrr3lkY1WrdTk9PQ4lKQyhMeyw31qo37GLQsfu37wp0BfOTeCN4ISzy7dYuux29J0BufmcSMjDeKTQ8GFvBHEMn/UZcKrArgvh0TEnqmRXZDh01Ng6HFXxF5JwQBiBwjWYzm8+gJ6TVALrqwncqCHtjw1fKRRt2+7ZBeBOlBrm2gYPm7fzqympwtBYr6bqhoiXy7xqjH6zx+lasA4Y7VtzrLCXJwzW5kTcHydaa+wd2NRiorD46athgiFm300w67Y7l0kVbTCbG0A0rqQK9Kbm29DZvLWYTRz0b4ydw3FAGTTDvng2s2ajaFHu4FFkyQDwTBXWbjXD6Gtj+IV1LxspS6joPhn1320pmZGRUKeSUxaKhhtbZjVu37PMnX1mpWrP+5aX1RiO7detE1nIQa9VIgUuYZvb1yg73GipjOThQoO51O9ZsNKVGs2QueDJRQEHNhu42OOLbb70ttRbUWB59+Dvnp+oAxu3NhUy7vaGMk6HbIBU+7A7cH1SMgoQMplk/TUpsutzB55PDXmUkTvZ0quFYwn0dj3X9JBeSPeOAkFUkFR0Z3c7yGCmH5pnK4ETC/v5//DaIRP7w+zs2KkAi2Q1EWv5I0RKgmUl+ODbBOo8NpEFvqZbmRBik7PKOH5t4IyKmKAu0SFIEBd/s/OHmAJ8Z4qaUI0OijNJGp1nBjyAJw88AAJLtTBGeCybEdDxTQc4HTEsqHm6iC5dGmy0IS0Yci8+OvDquW2VvqN8pyYSnBdyLB4qMjkpNZhXn4Ebcn9Mw1I0CeFlCWfDB9/7YtapUUoahf+cNpdWA4OtsMv4Q+PT8QutbHMAQXKXuLhNgp85gGsJ74XcyxeESRQCnczdHWS6sM+gqqO019y2N5HKn48KT5bIaL9BDeCbeeXVCdexMg2+QZTJfq1I24XJEkVqCEYe32Hc6cMgKyQ4om7zjulQgpjEz7g+sdXQsDJLuK7AFfydMc0sXCxeprfw6vds613/jM/DF4y/1vilXdglfN2SbBD4oCPiIipWUTFuxmFVQozHCQcbhID7lBls4vCDTavygPYa+E8EKagHPZDqloZC2aqOoTO3l846NRkHJBWtATFdohOVL6sYlkmCFGXlWgu9SKbBrBlcjZRL4f9b3KrZbAFMk7OK0Y99+64Hs7l6+PDdw/uFwLrnzaX9h+3t162vSJC1yMI2Lcq1mHaSDShjubFQOJ9M5EYcpgaGCdPtDzZcW6UbTaaeZhQPYeKiA/+4/+X378Fe/0tA3hysNGhfETPpey+ZF+8hgFgxcsVhZtlCWIAHBkUz+3v379vHHjzR/yR4my2dSaDgcSX343v3b1gEPLZc0qjXS+9xYrV6xTneorLjZampyo5Qr2Wt370kmPFvM21n7SuvusNFQ9n52ca5KjUOfZiC6eIhg0v1EkBLfVnA08EQ4dWSHzKByMMKykMBnMPDm3fO7eCa/+GWgdPyL936wi2oM4nAheROJtQQiOYP7aQjYTgdDuFEIVIDTr2ZuQF08pEgNibiZCL2BVqFyE0AiyMwQLOIfMhecfyIfhQ4IKSibhZPbmwEutxN/H2NDAroDaVPaW8E38rpcDIFLY0paHOg++TholCoWBw1yIZ1YAgFTD2K3u6cCf+j4os2GzwBdIIlZ5nPiiNHR5b4JOowfUVpqogI8h1w7ZIzekvbxJx89clyGoKJuMOU65RhM/WBSE4nMXL/mRJNJe3lxLoMUhp3RQSOrJLsSdjTGM/TKmvt7wsMoK2gMxM4Rz4tNDganSQ9Y7khNBzFQ4YBpYAls0KYO5i5cvBBAXlSbldmAckWd7ZSNF1N3ygoeC2dXbbt146YCwdnLM5Ws/X7Xbt68qU4enViCH6YvkqzWAUCW7SRl6c1J8XgmVySkc+QZGTxKmcdltE9zwjKyRnMOPJg1k7b13KWvxCWczTSmBTE1laVzPrf5bKMOIWsUpdbVKnhn7FKGAi+bCHyRZyGW/7Cv7uLlyytNQVCFNA8bthqPrdk8kiM7VcbeMZkfMBHNI/c/nXZntrfXkIAouFq/A18ua9Vmy2bDgZ4NLA/wq2QyJ+MW/CHYJ5tNwgbdrsQjUXoZQ0dJpazE7CkKtZT8UHDyOZm1QGhldhQKhmPQrL+Npn7KhbzoPp8/fWapFBzPpE/ilKtyZLq8uBIPb//wQGKmZEPlZs3O22eisAAhda96UsUeT/p2dHKM36amG+ioYrhztH8sKGk6m+r9gom6dh84b094LRQXLA7JkndrzH7KNhz1ddiI7rOkPw0ZG1JySUKt2uNc2/6+vThrax+wHrUnKmV7/9eh/Px3//yvdrO1R3+wMHTg+WE2l0D3+Vg3oHINY5UwSxjLuGgSpEaIWPOuyEDaq8AWyLBkfgLImXMMmZ74LK+YnPD9MitGNSGUiwxVA4rHDEu1OKqkoaQl24P06x6b3oGUs3nAvvjvOEcZmfzCwcSYds5OVNbU53MSUb5AXJXSBONRKwU1Hh4vBIMVWs7OofP7vh77CmWx7ivj4z5cI25PBI84gsZhEQM/m1blfmgikBlLuys4mWushueh7jTadN75QyOKTh4/h/iedMHmc/2dMDy8FsHXwgEgtYmsZ7N8NoGYTOn6Xgv56/uiNCDQapRrtxGNxHl1jo0RJMHt+Lx4qK12SxsNB3ZyhAHLxC0ByTj7A5ltYLSMdPXB8ZE9+fILXQvPkmCkbvsOvmJOQL2aHVPkzhkEx4iEwAbhNytsCAoFpGz8KOi6gj2Rle3SOw3ZZxNZS1CbJhLSu6Oxwbsmo0smacaQ8eKJyQGbFAhPpsAZvd4kZGRDplsoF2z/6NDaF5e2WE6sUXdZIzYdoo+Dcd/u3rhpjfqB/f3P3rfXXju2Trcn3LZYoZub0mcMLke236wpOYA7B68QriVNsgbd6TlGK5C305ZN5jUXStC8ceOmnvNXj7/0wXOwwVxBZbhmNjcbZc8cBhxel5fnIrQS7FjHbowMFtu3GorEBPVE0p6cndvRUUuaanxPMVuWLSBdSlUlVBnwTMFa81nJEyHaSNWS2kIryVqxlJVaydHhLTu/7NjJyYldtTuWtrS4bBqb0sypB9fpaCZ5cW/q0EF1EQOMbNSkmE2sWK2IDD8dTeRmT2XEzzNjSkVAI0v7Y77WGiDAUV0Rv379waffeBSQE8SgpuwkGAHHgMOAs7SsGMOEikzGEjIeJgEkTSJ5X5evkQ4/ZQSn/iv+ByoN5VeIBr8PSIPDxaDD3zubEueomZvoEqTC+I+L5DlZFc0pupR8O51SAp9yRjYenomkt1Aw2NDBQDWWv2qFo8qhF+73ogxQUj1s5NCFpMZPMxnAXzmLXPcQ5j3ZJNIHk+OWZ4ewpOPm1yhoIDUzMM33Sb4JTamCZ3W8WH4fJVucD9TzC2q0kcDM93EfZKOz0VgHDB0xdYyMQeGycM14jzH7A1NzGoffM/fJ5/LfkmtOU9JBVnWysnh7gW1PycvPoOzqJEduxzmF/PwSPS0MgAPLe7ae6dmXEMC0rcxFfCwsbUVk1RMmHlK+mBOpkhlbaAuLpWv2MVrDpoXrphI8TdzOy2GIJhQqLGwSWPeSSUBCao2TFjiUWaVas1wJ7plZ76pnhUzRTT04ILLpa98KFHzhk7UvMSppaJaVZ0gggRxbLNWsNxjqmiq1iiAQmg3YKhbybPSFNmK5gtzS0L73zjvW74zs88+e2htv3rL2RddWm4U192hYQRUq2mwwt+mgJ8rJ0e278sOgWfLl1890ICPRTdbbbO4p4JHlu+FNSe7u3CCmxRxC4NFQZSrFnHTL2p2u1gs+HDTCuG4OFF9XzuzHOvH2LSgZ59aol2y4ZIIEIUznW1byNRFl6UvhnXB2capB+XiooVeXK9Ilrtp6DljJXmagfGSWRPzCKzQOeyoC1gcHPQ0o/u+KNy5xxnVh8MPv5uuMvfFPOI9k3g2Mzjc7TbDIHjLhGndMAe2jWiJ3MheYEARGU2o4sC++eulB7Ud/+sc7ADk+mJePwqq6fCHj4MSOnUdn03tQ882fsv4ETk1eP8sfUnHqcXAgwHHAaja7M8bBpGD3+2CqpgYCWTUSZZVZhckGjWIFRj6fRevXN+baEvBayEToAjI/tgjZXVB5iKx/zayGKYe44WOmwn9zwjvB1w05hAsik0RmFK6Zzhz4BoFFanhkoHT9NjtvDkiH3U1iYimmzi6yTcFpCxkiV0519206fSzEKCutwfAwkC5rPJo1YH8he4UjFn+XQPkQ7Hn2Ikhv0L4aa0HyfQRZAkfkvvE1jXOF7E/vBLwwNE40DUKQSzLutdKzZTOBwcAVk6sXhOe5j4YR2DJZxljGMlUB0MbTgMYLi5PPObtsK9ssF7yxQbDmsBrPx7o+CLFkfXTSUAiBH3c17FkeExlJbi9sAyUhX1AQ2G/tuYcA4zXVsg2nI3ks4O5Ehi11kKx3y7pdyL8ldZUh7fI+mZSAtrFY+pSE6Cy5oo1GE/Gn8qWclGnm85XUY/kZyQvRU9xsrFItWjq1s9V0ZeUKJfjKxpO5vfHgvl28PLXNNqv50a+fPFPH9zvvPLDxcGGPv/xanDHMWgjQqO/ynCmZ1LPdmLMBdPCk7OTwwJ5+/ZXuEUGCtx68YXt7+3Z4cGz/x09/qjnp6XhqtVJetKebd+9IxkqdYkRKc3nbP95XU+jmzds6MIf9Kx3KyLGX8xnrjRmJWtjxyYGNoBMlEFtYWrfb00wqY2eUnpScBHSR71M7yd7PRlNhXNBgUAPB9yGdLmj9czCh9ivp8wQJkvskvsPAAAAgAElEQVSJkkXyTjnkonYe2Dt/yB4d907bRbsj/bqD5p46wj4aKS1svStK8H63K4Mbfif7TAE0n7P//otA6fir7//ZTsTUKUoDxWvyKae1Fj4ihuLUeOlCWalOYQT9xz1tFn6ehcxsF/pKFRygw3yoeFaUUJKKcTMWl+n2wMFmFti7cgBaeB1AO4OycJ5CEwKDBw+mrtlPUMAHEq6Pz6fubKVyhJaYg+0SGQwTDvxudfPwlAwRHs0r2bPRQKAb66rjTkWR+xVyNS5oqKxKMj8M5uasOxypa6hGh1Q9p1pQEZjHEFaS0RLBdJEAgjfBTc47YGnQQlZLKT/E7JeTe7xZCt9UgItO8EHRVM7u0GIkSIni70Jpu1RnobbgfA1zfrXU+xSfK8ybcm2xlCeo8XwiTkiDRY2OlGuPISRJcwAKRqNVF3Xk6OhEG5BI2h12dA3gIpzAT148teR2q+ADjsPC53SNzRMyBmeeAXUsrZzJWUdOTXRBwZJ28svET4DTGc24fCpYs/GZm61I15Sp1WpFHquozJ2eX0gyOlcIumbhniVNbw6niFMpIiibYK3NJxhktbaD/UNprkFLAp8aDOFBMdFwZMPJSHQGkbYLiHByguD54IKc3Gen17GbNw4NCOnps5fB9nBtt28fWrc9VPcvuctakxnNzdr6vVEYs6rq/UBuJmhBtSiVKta5vLB79+/Ys2dPVS6PR0N78MYDy+dK4vexNyR7hFHNamMXF23b32/aFEFTyfmYVeueLQ2HY3v48G0bYkCcScvyrl5FfXgrFWomAZifxnkNPuNoSCODIXMJDdqtmzfkSMbBUKpX1O2d9UbS1ZvNx6L99HtjWSKy9mge4PrEc9ytWYvO6RsP8QZ1xWToPg4vwVWFzI+45ELQDiohePhihkNQQ8etUGDihUMdSSmHl2YLaC6Vbyon29nf/fxX3/DUIu6iE3HqJxR/2HAsgnhRyhwCXUOA+mIhsDB207hgSLRQIWiBs5ilhxUoIOpSUpKy0YOIIeWdJKmJhpK0AcNxnENKHpo7Tbm0MToPmlAwK2Vckw08DSImMD44whKsKnCW9PmBEOza+U6J4KFEmSDUfjNB+ZfrZESGQXBKQa6H8ljD6ouFgpq6kOBs25WyRPhjbBrAUILjNU4oiWOch7y8pPsJKZf7JiDxdQXrMAsL5ynSXpiOWMH5JfvkHYTOMaeR9KMYAmb2FnwI1IkuY2i6iIYhHhKzeUt1xEQQDkPC8gVAj14TE5TLjnugoMozVPmSzShg4DhEl5ZOHCNl3DOpP9ym5y9e+PhONqcADei7tpWoLoyIYZRRzJdD1o9+28oazYadtS9VziHHQQbXIZisE9Jh47ngWZpM5YQxkenSkIFbhT4dKi96FlJmhf6ytnzCfU+lwBGUcaFmpLNJkZ+LyYIOUjwtlCXAhyQDy2XEfQJw13rBlHc4ELueRggBtt6sSWUZugGlM+vw1o0jG/cnls4xIsSc70amycVCyq6uJrbYJKyQwsMBgcm1bZboybGBk8qWHr71QIRgnlupXLb+eKCSDj4XWTAHWFEUB8pGGKxp6Y/dvHnLFhPUZlxY4vW3Htjjzz63/f0jJ6NSkprZs+cv7Z1/9F1NA0C7oNPMOBWNjT/98+/bT//r/2mTycC+8/Z37OnXTxVgoHcQpOhAAg+gaLt/dNPaV22ZC9G4o7oq1stqgM2V2aZkeLR3cKD76baduI2ycrlZ0nRBrz20g72W9jcAP8mLqF5SfllI1kiwxnqpBhDUFPhsQDqMUHGfDPFDaKYBg5Blhr00QXAhJ6gpJiq8+/d/HcakcJOSnXsg7WFWHDMXlSKrrRYhKX/kVEmLLGjG75aQS13RA4AyTWAJci7U2HQs5c6tFwsR14UGk1vki1wNV1pX3ADlJWYdgU2vrhcGw2AESLpIR0EpohUQIRTlI61FTVYnYUNItVKATXwzTI7EuHTZ3JqNBj//E1sd42PUNGkbDyeSPwEYh27gir1O7eCZ8LMRm5qMR9akHBIx1IOvskh17DYacAf74TMnGpXKq9xTNsVGwgIPXh8qFQqAaNntvMOH96cc211HCvkVgrxIw/L2ZG965uu4JN1g3g9iAGBTwSs1aL0TLOkQw4fjOqUey4GwdMkfdWjRfJPbnssoQfpl8BteE4Dtbz/8jR20mlaslqUegeLEXEq+OR0+cvFSlsjc4UJSMpQLdDT5Phjmmy0CiBxGuBnN7WDvUCY4KE9I1giW+ILSEM4hDYOcdNwwnZ6Pp1avNZWVsg55n6yzAsPQQvCgK7D+4fslbZtE7QOTGWzUkH0vimsJ8O+4jvPXtNFWNFVykjWP+B9YUyHwquCFEfDq9YqldpShZbt555Y6eQSUYr2ug4S5U4a8yR6v2ldyOoISwdpHRZLg3zu/tLt372rqgA39/MW5Hew17PKqqwZAkp4fY2Pjsca/APIps/DIoBkEPUPNF0aDMmn5Q4ggHlzFcqgP00RKJWw6GEjcE8wMnDORzNp8sxDR/tbRLfvgo9/Z3v6BRAgImIDxms3Ok3SY3MOqtZItJ/jHXskHFb0zaF9YXdLEoznDIce8NgfsfDaSTSF7NZuiQtB5oaaCr1dfwwQ/+Iho2EnXEF7nzhtrTilyuSKnhzHPPEcyR2IK4NN0dnmH/ByBFqmsX/86NAr+5Y9+uHPbtfy19r1OdhZpcFpnAYlhTUczMOMjSz4ddOzhiRH4VKppM6F0gUW9g/DSOyNdl8YSRibU0t4sACsjcWYeQZoZaa+xY4lLOxhsCBkkjWfh2gxZkocT5iWhFKgTCngPgRfmPs0EpIjpnFXKuj8FALIqDF5Wc/kyQPiTUokoHs5FIto62RU7LqRd3D2Le+O4JNgyXC658CDyqGATFEkQI0TPVTA+aiDZvLqNwhByOcnobNW9TFtytZVctEpjjFpljuGLW/wxRqdC15fP0r/TOZMZsS8SMmRAezY6QU3lFmVomHclG1cTiMsn8MkywEt1TUswdDxfWqNRkwQMA+XL7VK4XG/cVwlG95L3nsnmpd7B6BJdLk551gu/Uy7u6GNhKTcHzC5qCoXniYEJgpWJnRNjDw9ObDyfOsNdSr90x9fWrNYUhK+uupbJoQqxkXkzJ7h4gkx7UBxRJsuH05+BSmu4eOWcuq+8UckLLdbiXDHkjRqMAjwdPak+KNoKNuBZiQCq9beUVLWy99XWHn77W/a3/9/f2Fuv31PX9fUHD+zTzz7VhoKN/8nvPrGTkxsKoOVs0T02CkXn2CEQWshp+PrejVv2f/8//03PmTXJGNNsNBQvjjWOKKfee7CmQwSAEoxMlREqSnMCJfUPGSx4WbvdFt5GdqeNjnrtZmWv3b4j2aWrbseqcv9qa5CfTn6z1rTRDG9c52IC4ssR/mDPLtsXVinWRAOhebKewUktaDxOg/C4yGuv+YHOgYpbPN1ZDvJqtaipk4vzHnWWBtbLFa9M6rU9HQRaeymHBsAI4dOR4bNf+b8I0bbT4P+zZ1/bfD7WFA3y76jpkjAlUI2GEQBGnTB7//2Qqf3z7//5Ds6IxPrYQAziMsoURCKRw1msHYtCaBr2Md8byxnyHTYQjjXMYanmDeUci4wb5yVRI4veIKNa8DTkxtfKpshJGFPh3wkqiCHGLqdavtTg4AdhdIigxryqul6pYBNHGSahukCHQK1jNBZoDG9JfC+5BfkJTaCEp8XX2I54XcpQl1MruJ6rMUJbezaVVdd1V5CgQsBADSQA/8K5CHjBP5VrpPyk3X7V713jfJTDfF+tVLWlZkZnxhQHQogsUBYX2RzhUIonYSZPv5usLUqOc6WBEsM/CWpzpLrlaRDUg7M5V++lIRJs6ShZNYrFCZd3IrB4cWoGIAfkWRqYzWX3TFMfXz15ooYKZElKMYIYtJtGqSrbQGSJOK3xGkAxZNSFCc/vL0hOagd+BXFSQ9RLG/Q7WiN377xmL04d5NfBBY8KiR7Y44u5uoEsbABzSj06qJQ1bEKNpjHGxzMKz0YBiKmTakkeFqwZupgYmcAppKmh5tZwYM1mXRp7Ooi2O+GA5+fnWp9sOp5NoVTxsZ7E1q7aXSmJuLR4xjuQYSqFTdbvdDWGRhMFHhfBjGF7fDaX06lGDKkGGPES7pQhSNPxS1mKZlwWwi0D5FQweWGEKFK4WczS7ty+bU+efqn1jPAiw/esv/v372seF3rDnXt3bUI3koCfTtqw17c3Xn/DLi7bNhsMrI73J/sznbRnz55rZAs8cdAbWKfnUwPoy6nySKetWi+J4FsvuVM9itWsJ6dcpQXOEwegy5yet4X9tRoVK1cJ6mvhiflc1Sr1snW7bSczF+HwIavFvCzyTVVn25N9DjCgKepr3Js67BKDRe7bKRxcA4cqQdaQKS8WNVZHJvLBR0H5Fp5abPELvKPkWvuGAoCXLwH2dAtoCIyguPuRsA1BN9tg4wX1wcUflanhPxDMYZVpqIW80wVp+DyVEHioF8tD1AmOtn3q2vVd3xfa08LgQhc1zwNFLok2ezajF00AUwYS/BH4LG/lZy1jaR/QZYidqM5D1eTCzg1gU2kN5zKaRXDi90nWpFQShsV1aCYVNRGItgRwBPCkROIjQ4T82NDgnjTsTuc26SYzyvgwI46OUDtKbt+EzIuCHYilT9ZG51muRp6t8XXwTja4Ux1S0hR7VX2X8hWSsGzowliKhn6ZEgGDC/p2miPEAT5Ia6sTnPBxFYJw++rCGnt7MhZZbaaa5YRESXDn4Gp3OnaMssYSk5G8htNR1QOPkbjiDciYHZFLXRhxIIl1gH9KXrI7uoZkcbVa0zXxKMWkvTa2FBXDChWUvEQWxqJzOGfy/t3X7B9++StXyxgMJKAId4nBfDBPgH5Obs+0gzdDKqUONSa5HN68e7q5OhCQlBpT3lasXqlofEj4Irwn8MrA2aRjQidPjoGIMey29vnjx1ZrNTQ0zjzt3Zu3lK3utxrW7niDCNFLKCs+47tU0AdLY96RTcrm5bnVK2XrDobefQ9cPcQA7r123z7/7LGdHB+qqXRwiHvUyJ5//dz29w60d0SJYKKlkFOA++l//i92684tm4yHdufOXc1/DsdTa1Ur1rnqOa2IUbdC1t599137+d/+XO5ij589lbwP6xxiMhkxDQLEQZljvnX7riSiIvXrqt0XQRfVEg4ITFMYkM/n0lZvYj84st7V0Kq1hic9Y4IRGoreIGRmFmxOHrLlkrLNRmPf8ekwNsm/k7HJs5akB8xXopXM4E60ljh0Ma9BFPS//yKMSf27v/5nO3Xd0q7RRPkmXlNY/OoUUULtyG6Q9PbyhcxL0ZQ8K6jYsuHY9DLjWGFaHNj0bKiQyTByIxcn5iIDMVdZooisrjirABc6l9JoQ8UjjVZ+2hVD4LgRPFm4u50CEKekxpHoeCVT1xMPBBe0yjjZAb95odGpSg49Rpnp6qZgXWwAbXC03XI5nd4IJpJhyZSEbIYRMSgQISips4tPapiZ1UYlGAWJaCSPIidOBs2aqfRMk58VKTc8RIKaTkoOBDKRQBAmEHGYMPak90VmE5R3RR8RvoHrFVm0l+Y6RILSLsFdnDG8RCsVZQ50u2mZ4yLOovvqyWOVbQcnR/by9IWtt359tPi/evpMeveiocxX4qMdtk60Lrj0QX/snCLb2MM337Kr865OUAISkxZsaHA3yhMfSkbMcqhAQ1BDRXbYG9hig8orcyo7jaPJeT00UY6Pbsi/k8xMkuxgSsH4+OzFc7tx84bAZRI3DiOx1ofMiS7VjY8deKLegwcP7IPf/M6yZEwokxRzwsSSgRjOtZKpsRFPT18qqHFIacytkLWL9pVAcrTVPv/0MwUjtMhev3/XUhmMqoFV2Lxu6QfJWE7yM2R3mMMtKjOH/oS4J1xApgBIGq6uLmVDSBZ75/a94KWa1KxpFe/Yi0vhTy5UWfXG3tpdpk5u3nBCbqlop6fnVq215CD1+LNPhOU9f+E0j/54pGB88/hIz6c3mYhDyWw1gWYyG+t+gQObyBGhqsx6xE8B85TBzN5++23NHn/nu9+1jx89Ute2WMiIXK057lzJzs8vrVwrq/oDDvJpFLimrubDnuH3sc9mC1f3Yc1yb+3ztuZQ+X7WjGTu8USlGkHuHnHRDThpSZ69n3z2zLuf//Kfvbdj9so30FJApJjXoWuo0qbghFwClVQxxO9B/XRjyYyrcmhPEoBop6czWsjbpDspKTPaOagXR5zQGfOyKacHxx8RQlUauZJtpGNI9jloorNZwYY0LBv4Z7ugi6VAKBURz2fFaSLzyhQUyAgunHjRTxIpFkoUVAgEPpNpShwTfMPHcwCrxdsLpFXhV9BR2FDL+XUmxLwhwWLGTBxlCeRfkVzd6zSqneg5T1HmcCltnitBid/F4oQdH0nPrnlWFNUEnXt+P/egDnGgh8QJAmbypM4hwNjfBUx+HUA4ZIObpFPKSCnvCdqcfvr59UJBbTQduHUh71RqFe6IzTUQIPvtngIF3LISuNqcRb8VSRqKAJQARC85Usu5kspHBahEUiA875cOZqT4wFlD1XS+GCsjWDOEjgKqplmykt7R2FgmoUX+rYffsd/+7mM1pKRQm4XusRTkQfCEP6D5TwyncUJCOHO9tGImozVDwIMHxuZE5JGAAd41nQysWa/aYDAREI2PK1aLwiFzORuPB7ZX21P5ippvuVax8WQqLtxe60DmyJlM0lqNuobE6619yfPwvOMmZB1xD6wfxC/Pzl86O958HC+ZZfpjZacvzuQUxUanw4g+Hc+MzJkJi3//7/+t/cf/+L/Zw7fekrQT2nNShBUs6Z37N998oNKOjE4G1ImE1Wtl+/0/+AP72c9+YcMRFUbqWr130h/a3uGBnnUX6gecvWJBOONoNFR3E+ECqgW+xr6qlhp27949lfKA9GSvzXrFtptlOHjJxmdSIQYHg4JzeXapcSx4pujnsafZB5dXl3re0/laAZU9QjXEGkevj2uo1RohqLkBEhJJCNbKl5X55lTKPvzkiQe1n7z3p1K+9ZGgtM0WrhHO5o5cNVrrcFDcwIIF80qHlDEdylSVWgkb49YO446RlRQbx6kKIubJ3o7ZUs/UNNYiPMRJq47teLlLwFxO59pQsvBjI4fMSPyiMC+pnyHrw5qPrAuwlXZvmNMkNa/AoaGjmkxcUym4B7oVorNAEgz2dl4eeZeVF4JdFw+MsoNrEp+ObmTapZD4fLJGOm0EUx/k39iUFJpZ2TBHtkk61UQcP4Ld0n0h1NldAXZ7+RrHrmJmR9bKiS4RQjCpYGLMxqeDK1xPhwztdIbu3fhGcS1IkvNuBDHQ0VVZlRIetAWwh8s0G2kWk64h4pCUsnQBmSXVdMTGh/lz25S6zdK+QmmVPl+S+0hZPoPXJZMO3v3NJHkHznairOQeeUM8K9RQ/YQuyRCa/netVFYlcNnpiEDc7ffc7GaOl6SX8xjefv74KzvY27N6k+HplTKInExqNpbKY1cHTgZYjRwWlJmE+FzkfqM5sk0lXQvvy+d6p9aola1eLdvp2aUOlcibpPvLc6MbuJwsJFMlA+JyQUP3ElckKGXzNp5P1ClE2ny5SerwoIt7dHyi4W8H1FPKINFKI8gQPAAuKKMB1pnr5HBcAcZr7nFrjdaeXV5cWooseLuRSi8EWgbDOWxZG47N+bgUXUoO4LcfPrQvPvtC5ScKuoetulWaNZWJXzx+Km00HVS9jtYWByak616vK+oN72Y1W4Z358wDDisyXmWUcx91QmmEAz6xpYPJnC2D+S5CABUEDBYFFTJfMjWSHJWSqN2skal3sVJ+hkYS5SZ7jEOnkM7ZejO71sqDngQNhoDXqtVtMOg5ZYnMfbmwR4++9qD2lz/5CxIJ4UbibgVuGpucU02CFJulE2sTO1tCj4DiwLiQeFyowzpGJUFJTk2VYztb02lJZx17CsPm2HKBpwGIok/Fg8lk085kD8PJ3KCMS8juWNgzlwiPPpC8YLSxpKJBeaaRvWCMQswILlRsXuFgW7qJW28KBDd4GcOq+4m0Ud6xQMn+sIGz0qgXLkaAUCDxwAs+Qj3P70Y6R82NFLQLjG4DeRdlC+Sqw7A6jwY1CTh2qGfoeXD0QaqV3wJlsGe08RDQBIU8U10xl3sFLyJgyBw5lw8zjZhPuHM4o1OyfcP4JfDylNEF5Q3KeIKaygckwc0nBfoICCY2tli7osd4PBJWsVlCGwEHJWhsrZ6vqrxnnnGJ688KAcKsAtd4tLRWtaVZSMBtZglZvIDVPGvWlbhl8JPM1EVr4kSuiZG1TKt7V11lQTKMyRcFFzSqwBxMqWTCiV+3F8+eibVOVo4sza2TY6lTPD19JvWLTmcgZeLWHt3BnjwvIfuyARjPcTNqUwakw2OHOAHUh6L1B2NhciJw69BybBjzaVQyztvnxqx0LpOXLwDaaOVy3ebbpa3Wc6uU4OyN5M7m72hso8lM750yHy7ly9NzSXuDG15ddiyXL1iunFUzZTlHomThtJZcXuRZghVlGQ2DMfLqUilOSbKdTJpNzjEGtwu1kyXabmtfb/rebM5qOMVnkpbOYAyDygsZ0Ej7kJFDPCag23T73XDvSVtN6VK74Q/jS5MRwo55a+zvqfPI4Y9aMlLcNPgYqgF/ZLcs17AGYCFMBB/x7lGxJhgD/C9X0IlcRojARiaGlBZ7gkkItPSK2k80C1wAlIQlUlcgqBcrRce/eQaL+TdB7Yc/+JOdtPWDy7esVGDZw3siIIDRBGNdCTRKBQKA2w1xKeX4cBjsdP7kOMWiIEsIlARKVQUnKcU6EdJnEH2m0nlY6P+n5NSNNMq1K7w7qbhml1jg7iUQmfY+kUDJGtvvWPi5vhLBkfZ7KVe00xcvxPtRkIgqm2R2cJZE4/CNi9mqRC6zOZVvhYp3PYWzyeih5KbCO5de4jrVbUKJls4khCx5hkqrSYFeloCSgCbbZeCa1ndOJ2O0w3MjaLcTUwB3HzEtBpoXl+22Fj/cJHlEBsnvOFfH9/LyRWsIZsH8HFmJOs3KODy1599x9j49f2bJJOEUGAGM0EtWsEbhGljqyTTaZx/JaBPC6LzrWCpXNLdYxJ9zstBMJKU0py1ZLtfT7/W10dDUE6YFsVoabBjTIp8zFnC/hzP3YqP1g8oyA+UDdO1m8LTqojQgQz2ZI3gIF8vLcGY/337jgT369FNrHDTd3OSqL3GDg8P9kOUWJbHDXCm0EXENKfsXS41SrZczlZ/r1U6SNjRMaIzhyjScDK3eqNlkMFWQYPYSvI+yF+0zgkqz3rQyEjydtg732Yyh/5I3ueYLe+ONB/b06ddquhzdvKFA65MzWasUSjoohHcK4zUdGCQFTKnAoucg5sBlRAidNekWQhiCqItPZpAWJ8mgA6nOIAT35UrBhQO4qNJ8ZMUy88JbOchrH4nkvVCQFOcQ2X3GGWERTNE8RDV3aolMUvJRzPhoUna7lnKKYJ7lXM8APqLMU+R4xkFm6oAP+n1VWjxzZLnhYuZzrAdvBMbpgvagp3cspZlt9M/wRItslE42VRK/i5Id8jU+tXqXq4V9+HEwM/7Jj/5iR6ZA94gHyWJELlmjLDtKuYweqha3fACQzWFVJtSCxR2ZoCA2PBym3DcyQuq0ILkTQH8uFuVWNkwc+mbxRRlrEWTBBjaeobH5ohOUunRBFVYChoEno5EkZWRB8YNNAwkudA8JumQnZDqaaMDEJREMdYNwZYz+PDw2lIxm+H5GtHa+AeQHEPxOaVrAI4uYF/fJRIGGwWUg49MNBEM5KaGAIpftgl4KagQqczS6g50YG9XLyUju9RLSszTKcBoc4tjRoZYjlpd5ZGY+UM4QP1MebgDLc41KJi4fxWC1N0EYP0LTarUBM/RxGP2uudM6bpyc2PnpmaUL7tWIE9BkOHRZZaABvF5ZMwxNb83qRcpJV1KBlAvuprKYJxjUW6IKCVw4sBA6bNBBCLTDyUCS0NPhxEvxfFrlC96utO2jwgvvHzwH8qt4ZJmM1ZsteVqyIQl4+TLddcdVCZzEd60lIAGx2KG4uNSNBvM1AcGGTqtRAABKecXoE4cQQASSQZPhVLwzqAyX52fW3POACU2CCobnFtWWUSSBUsL7oNvJwQd/7rzdsdbxkbUvzqRWQR4Ofw4I5Nvf+pZ98skn4k1K826zlQwQ5RZY5a0bJ5IOgo4hya7lWngWXp+A+lzjarGS65aSEOSGIEUjyYR5MB67Gfh7uG1Rzi+1djB02TIHG8Qc1KuDQ5pnj2BgPFfHEsET8B/2usQFMDQGO8ePon1hdVR4xRn0kUjItd/sWcRDp4KPUPyhqUYwYswq7n28aOEsig8tnxPHYYXnBoqJsjU09GZzNTXgiNJJJ7DPZlP76FHA1H7/974Lfz5wedzdp5z3BwPrOUVXjzQf0q08BSjHNgLgZ4g3glUFrMinc9xOmdOAzIcbV1DjlNam1UCjdzqVyITRouAN6nSGtEiViu78DMEyzFB6JhKwKcpdupIFH4Xx7ikfj/lwMBAm6ou+4bplG4cGFRzEf5MhjDthuUCI26/x4MhS4UJxMhJ8oI343COZoAecCPRDnlQZv3OlDgJkZL2TgbKIwBLJxuRUziA8TQfY/WOXOWJqIHLy9NvSzrCmFAHL4NfGsRCyuSgiwLWRwbHRwcLUHRIG6pkeZiNR/eTyqm2NvZaAZ7qbw1FP5Q3tfnGREHjkZGQNUGgGfTamBApMdwRJc945189IF4cd30eg9jnX8H7XO5uMJ06rYe2g80ZzAOVcUSpc1j2VxY5wY8UM79FnEiE20yEmIyQzZv2Q6QNg61AFZthu1NBJJ1AaKVlv2LP6Xt1lilAanqO+61LtqGOcty+ViUNejQq8CBoiKQRuBymc0R3WN+8Whj3XTHl7dXmpUkpipMwwBukqMGgGsukQc8iRuUEqZR2eo28AACAASURBVNMDTwy7Pc0oMqok/Cmb1TOPmCz3rX/n/pbIh++JAyeDY+FPKGWkVSUUsln76ukTO7lx4geKGAWmmUlliNOpN4syadE4wCnBQ8EVleFksnqH4FrMcuMnQUkrrmmY+KH0B8xpNCgVh5qnFSE8n5asOyUkDQ7Af7J6JQTKHMOeWiMd7514mj3qgiIntkYRxKszeHgEKJ9cgKrlmoVo4W13QBsL58Qm3W4SOgwHG9cus/CQ7CSTdPSXIh1zSH3w0eeOqf34z/6XHUx9XpRoEoGcKrItZceckxOlAqc8yI4KBU004Al4lJxBYkjjStAuNBtB9efenqIowNsRedYzLl4g4CQLlhtVKRYGyCm9GHviRerl8ruCLlrEmuKQsnAuXnqYdOC04CURSCJPze33wPHSAhQ55XQahiAm4wxSfu4FF22Zuc5dVUTf44TVOFPqGeMrQ/ruJawXpEAcKC4oprLAyPRWcxbPLvgepG0ZykwCILOr/Ky+D+VghPE4VTEVDkHZx5i8uSAKR1D/iNw4Mh+/Jld7FYWGEjiZtO7I7e7q4HnLuU2X+D/i2D6SmgTUCjAghse5BhGmhWF6o4D/A/KCbaLGC5wAfsc7YiMRrBlpoRT0uVLP6FvNA7s8wxOB30R/AQEDhxDAZZXVwj3c4uqVs1w6r0AEk5/NJbKupMQ34sa125ei5jj8geHMXBwlsigCLJJGhhb/cGqv3XnNvn7ype3SKQkbMhkBTsP4VnTPojTiHuQEltrZ9/7Ru/blV4+t27nyDUjGl0rajeMDe/Thx/a9d79n55eYtbhiME0Jgqpc2ensNhpyRb/q9ZwkzUHJhAXPi8pivhI0MF1PtVkRRWg26iLHyidEY4QpOzw5ElZ7eX6hjAb5INRz2NTwsaiGpnM0yoK5NwfEim79VARsqiemgvlsurJg1sirc32sC+SYoOKQhSHnvVpAdPXKgmsAuEeqiIBKycyaorEkU28mjbyG0LWxb1kzYK/84V2pMQhXlUDN36urz5rY6fprDT8AIozFgaxZUBpSsC+Ao8CwM7hMLXWgyRAn4szsdQ7djVcCWCRycH306WOPNn/9w+/vvCvopimRThBPWzbTdE2Ud9VZBpZRHBWLGwMKgehkMr7JNRAdfCtFAwmnrMDyIIkdb9KJHP5HOFIsLylx+fUbt3qL0kHXGUBIR9WY4MUpO/EMQV1S5igD1sXXkEsiOIQPCnge7HaXICeo6UWkkgqEALzi3AXOUuR6iY0dhv35fXyPnldsSATJJl4mLWcY5fijStoaLIKRDlRWCzk54fCznEolbXLUOlZigosdQwc2DAHzfZKPDrZwpOQO6DtDnmtXR1nZKYsKl5286ghOffxckdJBYIKyGLNdFhvkVoJSLo0k99JwCldgpYNcKroyAhpog6GwH8ooQRHbrQiTZGkcBgQ4Tl0E0KJ+lrrpgVrBOc6iJUNlYRP0YPgzzsXguHxf8cDYugIKc59knXx2ucimHlwTrzkkWGtsEv6JyQn2fDrBOWw5flc7W4xQ4U2bZdMKCOqe4lo/xzDYjZS1CVcbq1SKViBTWy6Fw8HVevnyQt4MHNDIFM2nUylhqEtZqKgZMhyM1VHnUBV3UPecFe7YH/SEaRXzWTs8uakMDkki3nOuWvS5TZydcqwHd2aCGkOpCAD+4PU37OlXT4KJUd66V109L/BvLSU8azM5NVwajablklm90/6wpyYPmdp8PJKEOKNcw/HEJaOWXs5rOkwY3MQGva7dvHHbPV5DYIOCwb8z7ig+Ks1BuFeUOduNlSsOMcTuPlwyYkg8cMHRMIiJQU2q0jkaEQOrNRrXPytGRFCHxioQOXfI0Au8SId9ld/cI0EMYYkod6/JoSmeJUUFT7LB93/zOw9q/+pHPyTh0sICh/EOnJeMSvOQpiEyB8CehSfnJ5cL0GnKC9b3U4a+Eqgijyya84qqEbhlUokIWVwMDvG/WbjToZNU2cAiMr7imxkxuTjXSBnjGR8bhowGhymGrFFPKEpJU6J5okF4xsBH01KmvQsWwX2QScqbQak6QcufAT8TjWE4mQTQIt4Xrj/OhMagjNIqOl9kXJxp4EB12tY0JijZoD2EdJ+GCtMB3Csliwi5UtrQ41UQ4Q//rUxZz8E1zwhqdMW0+BTQCBrODWw1msr+2t2ONgHPnm4sJFDkdAhGOGtwkNG9btb3rZzPWaffUwveDZNXolaQxYONstB4H3fu3LEnT59oZhK8kIAAQK2uKJmJVEnwrCz56B2d5jAVsSOTTqTEXpdMADZzSG4XKxJ2VBavw8ZU/i3njv1E3Tf+wqXQwT9zqgjgOtIBy+AnQDm1SRg9WQD5XPkbs1vuC6UHAi/XRAnKAUaWMQtZsSTGxZXMC8sCYybPbNSrKjPpDiYxLM/RPZzo/jngWc+UwHDHKM1QNOGaj/b37OLyShUKAR2uW1YUlZlKYWZsmRklGeCAg2dHcCDokc0y/obkOBlsrQpRmTFFPqvgoqVwJtWkwn2rZV3Z6nnjbDGBC4ouHevZXc79aSOgsJB8D9kqmC4jaDx7mP2sT/YB94T9IGsMeXPW6njYF7wyXzi9yZMhMqqZqClyEAv7kfIzNuyQOJpP55rakMR3mGVmbYtnRzZnK3HVqLJEh6KzuvBxNK66hJpwqShhTr8Lx+bh5PGFL5+9COTb934gTM1FARnTYCrACbjOUwrguvTrvQyjM0FazqIUvqUg4SoesgsLG5ELZoGyAMClhIcFL83IgXNuFdwu5ztRPnKyxCBFhOa05Hv4DE4CfZZKKw+h4HuKQMIyXYZaCxOsSXjEVi1urgO5HDY5v1N2eQoQ3oZWsOT6Adt5HuGeosO7Ms9A7VBGJzE8lyIWuBlwPz6T8gn8SYFqMbdSCgFB59hoU8rWDTb+zsp0mCbja36UhoYDDklQkFSSbMQct+Br8goN1+DPhCAeZhkTKQfCCTA0IpYzfa8UOeiwwuuZTMQjJH9vVBpSiSUDh1R61ev4cD3mKJq9rNqoP3BdtvlcNBD4c1wD2JfeEc8Mu7ecu7OrQ7lZScqJ4KrvmS/EL+K5C8tUtxsXcobUGVpPhxE5l/kh2LCmvvvd79oHH3zgTZWZez6y6REsJJiREYIdlmoViSuu2XCJtN2+c1MOU8KTOM1R+5jPtbbZqBwK/B0jatApkN2hRINq8tnnjzXSxwaT0UkypbG+u3fv2KDbcds4ML4Sv9OviecjCfwJM8Hgo54Voi8o3Gix8CF6yXOhLoGcuZsSf/vht+yzR5/q3VZKFfeRLXMQ4rM5lTSTDgrKfA4uFKA55BDyZGWI/I2hdMqnEwhKlrTzi1OxBgrIQGVTIsoSEEeDrtWa+/LkVDNnubKT42ONxEHE5jmAIYLXqSLIwQpA9YR3tZLkuTBVyOlAHeDvYc8M+vhWYDOIcg4Z4VYZF9m4kgI1rTAR906/Dj0oPrWS9QYTZzos5xqxIqgxWcLXULdmHRNvkHYHoxRGSDm93tpnT556UPu3f/WTnbTkNUgIVcJbyarv0dvKu16VjFKUeSCqCL7GPCQa7N5h0SYMgowxhdWwNE4+UdE15HGUHzETZHREKaxzcIVfEUijQKMA4qBhrqwpajIRfAIRVcwJMi2if95VF0h1hYHhJpTOSfJbcthsVpyhAZDpTBHQAs6nrFOzoj6axSUB7FOeSe+NUhUlDJQcgllyxAfJZNgsMR2XNRs68XIoL9p8iCS2y96I34Zhs7xH8Yx0ocyotKtSGoIszybpsk0I4wp3UBu/KLWGeA18JpQHum0zArVmdn2GVLp0KT8M4kGC2oq6x+Aqo77ls3nJxIB7aqYXhYxORwRpKBfKkhCUpOmNI1Yxry62hEGLBf3e+Ri/z31lpeBmKscogxiCVrMFaGJmNcQcXxndYvOD31VLNdur79uzl6eWTqMBBw8KSalvRC0Z4xNcgJVhBanuubDMxQx3o7HIpYgUoHabS2Z035lCXn6sVBzQZzT1MXPjaJGaK0xbzLWecYG/aLdtsQb7ZCLFy6sN6z8Idh6fHKuMJpjznPEUgL4hH9X5XAEdl/Nbr92X0TNkW3iSqMmQZXDv/cFQa7pQzAkKAGMUBYrGAHtml7LJciZeHRkiJtAfffg7299vCRMlSNFh5V3TjSWrrpbKWicEUj2fcknvgS4sQaBaKNtgPHD3+EzSKoW8JTNFuV5RJiIRryH2WllBjd+rzA7VWYIonDJsKnG459km3bwI4dBbRyeiwRQl1eQm0uxjsl81PQp5e/PNN+389FzBGK5dq9V0qEfTKlsFL/3+He+2InED5qnhFbLGKPMrxar1ul3ho/t7e+IxIhKwmPp87QeffOZB7V//+D0ilKftLNhsTtiCEzrBBzw6knJKaQPDYzUA3NVJOFOwmxOWGMrXWC6ivkH5ok2lLC1QNYJefqxWyUZip4SMQ+NSYQrAg23yuukQA6L0zpT6g8mgTgrjneDrPDUaDWIx02mBqgGdQZmjq1jINxDiAVIt+nkHysnUyCRE1kQSJYuiL8Fs4U7vEGBD9ihFD8QxAcflF+DBh0Ah8cbdVkPgJ3uMoTgVBu4cp5R4gGSxO1Q0XOqbPypng9Yan8v1gA9JtSN0FgFz2TARy+FtxpOSGsUD3VT3QGbIz4KftJBAnoPlZCVeAE0AzIvATWbFu+I01ewoEEow4QFXY4B52AcEn2vOkPuWasOaTMbVPshWIHX6NAYCkIyALbV+yD4OUXgVLoeU01a6+syF3r/9mi1mK/unf/LnAsZfnL6wZ18/te7V1fW0CyV/97It2g0bAR9PZVPAC+uVOrqUgOpCK3sA0C/oXUEBIEgdH+3by5dnGvonq5lMfcaRMhwaAxST6dzB7einQdnEwXO0f6BASFbCqBgHVzrnlCfwRp73oD+0/VbTzuku78zu371ll8/PrEgWRUMF02KCatA/Q2UGft/lZdsa9boqiclgrI4iXWDmjsGY6PROZ2Or1auefc84LJmOwLQZHJVgwhxrTuRVuH28u1qzqeH/NMbOq5ncn5iVno/G1jo4tvZV19e6uF4+rsc+goM4gKdZLOqwXa53VkPaG6xTjTUmj9C/W1i9XJWvKIFUas7mUmV0iNlPZ5cX7n2byyuGgMmB+yF+yT0r28d5fTYRx44sXKX6BBpNQVQcIClVQOOpICVMpdfJreWTWc0wAxL95qNHAVP78Xs7bZSgi4aEM4uBnIzNRzbGAo/+lDyoqHobwVZOCGUGbKwwyBkxM3FV0l4yScsryHlr45KiBultTigBggRVXjpD7eqM0QDw+TjAWjYS1yMqBVr6Gm9yNykAZq49lcoKq2Ahk5YT6KLiq7IptnEAm1GE4DPIKqIiLIGQYMnLaO7tadFwUpPlwXMjEHFfArDpykAY1iHgI1MEKTCJ3njo0ipgT0sfP1OgJqvckr34mJQmKxja16C30zakshuaH/w83Db+uPEuGaerhRCcVH7S/pbKo6n0IDPyBoK31VX6Q8bU8Lv7nCZTbqxB1qCJhZ1LTDlBFZDY53s1gJzNyMGcLE38w7wTZ/l+WO8auM87DkN21mrt2fMXz2wj9n3a8hlGhKY2oXuaR1nCVVDAoOr1hg7QP/qjP7aT22+4egnBckcjZWat5p5O79/++gN7/MlHWgNXnbY16zVrtzvCnfga+nKc4lzDjRs3tJ7Gi5lko7j3EdhmFU8CrNs8E+ZzgFlwL6JhoPIuzNVetC/lvwDJlsBbzkPUXarcI0Pgc7iH0Qy9s5nwMkrPh28/sJdnpxrrQqHkO2+/ZX/7d39nt27flpfAbD6yTA7PW3CxjbXP2lo/t+/esdOvn8vg+ODwUGXfk6+/lvu5ymcc4VPmBzRcwXRWslrsh/2jPXELkXnCZ5Rgw56WKvB6bQ9ef9N+9at/sIcPv22X7a7uWUIR4F4EcBoBwD9rb6iMhj2p7V5edH2+FigHTHY4kIUkKTKen/A1+/2xeItcG5977959+/Krr6SPxv4cz+dW329J6p0Gmviw5ZIVihlbTafqwuJ/kS3lru0PKbIIwhKw1CFcslRmZ7lMQT4MjUZVfqTLwdga5aroP7+4bhT85Y92EQNTmYGSKyx/8B7hZg7S08plxpO/U7AJpZZKAORuCgU9bDaIcK7QAWXzzBR8PKDxO65xMXL84LupklWd0oQbCCMrI7pA1maULxtX1mVDchpc87n4nM1K3T5RNGijb134URs4eHhyTVGpQnghHdTATFagDKVspDDEri1Zh0q+rAcRRq0o0yT3wqhOyMzADAjGlLSUahq/yYTOJJ6HdENFpffnx+wbxq9cCyKUZB6RnqHZWoHFXtIS1ADt+ROt/fLZovPuggUeDzdifDJ2gfgrL0sXJ1DmtQ7GF9BTVJo6fwziNSVpruxmyXoeAnRd6hr1VRRPUV6lO6jxmnRSeBYnLnOUfCaLK7oYgRESWOng7bUghrp1nxtOe7ks1RWtI++a5bJF+7M/+6GV0E8LkHbs8B4fO5gO4ZTvrTUbKudZE+//8pfisz169MjqWKwBcCOdRelJoyNo3/E8yHjQD2MMjkCFCCLSOq1603q9K/3+o4Mj3QcZBBpjsSGG/DfrkKDL80URg3KTz2DKgq+RwR3sNw0+INf+xmuvq7t4dHgoTboXL17Yw289kFbaeDxTJg8/r8ezLOR0+HFIHJ+cuErM5YVUbcjgMumElKR5Py/Pz5XV4EgFn0zdR83KzpTFFAtlCUISuBghQtUZWz3WXq3CeBjKKVjP5W04HlspB93Hy21lqOCmqawOJ7LI9vmFHR8dKMM2zUonZUQzX86kjq33pflvs/3DfTu/uFQ5jepMIpsWtvng/n3dX++KOeOsrTdzNVII7Il01rqDvkxhHPd0o2Q4hYxTUbmBwTCNwFaVZ4rGFFEt9lG9X0We2l//6AeBVeXjSKJAMKAaAFI6T9wAevWygN85VypmEfyTQKVOYAhIkQ6hzSH9fm/bQl6lDFFwKBTULZEMj2TDHY/iJQhIxKEZpQ/b2ZzMTBnQTtnXeDrS90M7EJYHSI/GWtaHvyG2gp9F93hlUIGKoSyJjR6mEpS1BEoIf8fmnyzmAtq5Tzm2ZzJBLiiwpWWW4VmimM1pVw3VgpC2GpgGi8SbCPw39wImBHmUoMARCxAKFoTPAex3Pp/fw30QnPm92px0Hsk4KkgEOQE4qp9cey8wkxmaI3FCgtJTpV+gfXAw8T0SwwxeEJJOx5mLjlUKN6KZhsEjNihnqWQUmaQ54AIFBLoLHLtlPovrUNXl2AMGBhhOVoPDtizXzs503Vcdz35E8dhs7Pbt2/b10+dSm+h0euoa8/7/8I/+qQIGmAzPo1woS8/r9YcPReDN4xRFlrFl1KmoRsLB/r7dODrURADP7Wc/+5nkjJhyAN5gzSF6OJ9h7ee6bqhAEATA+27evqHRoE6nrwyM58c16uAplVT6jBBTbDVDl9PtAZnhfPniVN/HvfEMNJAPhzKdUcn4xRdf2Ftvv6213x9c2eH+kQfhet1KKOXiwBUsGyXiwL6ilDw/0/oG96pVfQh+NB2rlEaNl/eLXNHL58+loiHBAtvaxXnb9k8OBPQ/ffm1HbSO9XXW92gwtlarJnlunpNmnDc0RFy6ShPH228SF9a/PyNoLfsS6pSqTdLs/BKT6rKVSjUFViYw6FpDzeFz7ty9Z6dnZ24+w5TvzPcEgXYyG2oCgrVM4wVdvM3KxS+hkuBN0Kg3pYCsygj7RUQyp0iOI65p2qvMjfJ7P/w0jElFNyloDGRljNQw76XyA5CfTp0cfBjaXnjnJkgV8eDVGq9gpirix3V2ETlelI784WSSjAuzcnj3iXSPuoTjVcpIwumsGdBwuhI0pmQj4BcEXNJRPAiFFTHJnpBJKhQBZW+UXcGKi/8muKgkDA0GldJ8T3A+l6RR4KnFhQTGKA051C0Cn4kFxwKIgQ9ARcoGQYl2MhxpYFnM6ZAV8Qy4Z56NMjg2R8UH2hkVEi4h5nXe6nV8Fy/1/KSIATjKjCYHQCYrwT4WFP8tkcSe4xD835U6eHi+aGWUM/ZuqrpT8mV1bpbuXwokhWuuXHoHjy5hiZxPPoBn6OeADULrXQ0bOtNyUV9ar3t13SDyE70V2OHu4yqQOeieQeyUPAwTBSN//2oi6TCA2oBL0qUoMChGoOpxPWKDA9WS94jLUtt+7w/+sXTKWKP8E0a8eG957NQS2tiQxSP/adjt6DnyDMBHUYf9m7/5Gw2Sc7jgOwAFh7WP/A7XxBQAWmMMjJPdcb+8OySjIAOrCiBL3m2V2ZWBPcQaKCh4V2qOZ0X+FdQS7oeSmMAMZBBVlnGrdyl0xCIckmE/8fO86zi1IgOVfEb4IHw8SmmeG4cOHg6lrHfWKYGpEkQAVzk4tXQpb8+fndlr9++qoYB/qiVWCv685+fPn1s2VQyqv2M9v/lkrgP24GDP54CDWCp7jmSCwIIQAY0hus+jyUIH2xSPAlSbZ8h+mys/B2VajvsmKtvQX6i6MPUZ9ITrYbqC7WWtVtHz1vtPbmVkzcwpz/JqNLJKuWbIlmkoHmmratUGw7EhHPvpl88D+fa976tRwEPQuFBia8ORS7Q4RQJW99KNK5iVDPOIsRPJ91zb3fFSXnEoZ5EhhcPXuChhT3RDKI9g6SvLgt3k+I+yiGDqIioGwYFHRMlGF5NMbkLHzTGtOG6VDY5Ocl6ivZvyzcznC8gHPwkeA6JdiFTICBTehDCvXZ470kb4VOFaIfPS7F7gIilDDeV1zFgJKljlEUw1m7ZYKPuLGZwMaUNQZdPpXjcr6w1HAoJheFN+vmrATHbLppM6SnDUevXZcn06YRmyrtaEu2CfxmfG8hMuWlyQLK7YhdbYEc9Gjj0+syqVFpRTdAh5luiTGX4fumbEN3Hcnkz0d3Hjw9cC64tNDoHsweeTYwhTHZF6+R3BCJn7itm5fn9YO7FxRKkpiSak5OmCof1PwJuMrHVwoNlLgna16ex0ngf3iJGH1FGlFpPWpifQHN04sYvTM2WNlK6sZSYY/tP//p/sT/7nP7YXz5/bS+ZhkS4KJGk2Ey8bkQJGp8DlOFBegF3JYMiNvBfjiTqQcMaAJqTJJsu9lQLj2fmpvo9gQ7AiO8Pj9K03HtjPf/5zccMI9JS1rGm3OvRJDg4oAifCkHuQf/HirNdsgLKKba1ar0g1pn2KpHpN2Y5ET3l3STq4Y8uWizYZTqxcqoSmS8rWO7BOr7A0brfzfcoa4L+r1XrArh0qIalhukCcwXzO8nnmb2cKwgy8bzkW1ZWGgzfVeFyr0dL6UrdenwGTwb1naeAQ1BC3gMQM1zCb8IYlHVyy6GQhI4Me+HkEUFzZIRyjxaaKYTa1CUkFVeR8bc9P2x7U8CjIV/w0wmcylpUyWwmYDl8jyLBhAdSvcZdwikfZbV5s1AGLJ7xwokBi5WdfHQIX/hVs3rSAA78tllRRa4yBez5/FobhidI8QLHkJeDopZtK5zCEroVI84I506WXttcYlaRR1uqiCct5hY7Bf0e5cjY/nU82pAIgZTf3DKgaxodoK7MgAbz5e50wZHgQDOlaRn/R0GCRSgcZm2gR3rZHlYR5OtEHIlmVDYPaJxQUvi/jQZffT7AjGLLA+BrdRzlArYMWXsA8ZUqLRFA0jIkk5rCQMxwGSW9McJ/gc+qipnCogrKT1n3QYWNTarP2e8ocyeJiZkspF09XsD+yDuGGmyAiwLop0HyhjHXKgWdyrn5KF5IdKM21kE3yPjUzOHOTbYaqmZBYQ8YMDReNzyS94ypYYeOS6aeX5+raIX6Iwzr4FGuJcg9S9cXFpf2H//C/2sXFlUxfiuW8tZotm6JKIk/apKgDv/nNb5QZAbvgmaDr2Tgmx3MVr5Eu/nphjeaevTg7FelVGGPaMVE09RnfAlONDTZ1G9OooEz0XGODiK/TJeUe4jqhk0nTgOAMSZbyVll0Pisp7eXaO+KJdVJjWMooWdN5+GMJuTjlywVbTl315A//8A/to08+VIeTa3Cy9sqG/Ym8Xcn2ao2adTpd7XdUQVDwwG3r8qqjawW/hpIkXBh61NZsvkR6u2K4rEEf5RACX0xmQhNRKrfBRAeZJzieeHriZ7BwQnb3/FLwjGPHKetMR5ZO5tXdXEFxyeTd9jFH1TQO420Zm06WNhtP7bI78KD2L37w/V0Scb31SidbFBSMKXvEY1SZBhpG3FxxIcfxqjh4/mrwkG1UmEWcrRaK1mpI0HXiPKGziG1beMCRNKtTf7v1rCfrJRSTArwEMjJtZoKtvu4qFMLw5ovr8kPZFql+kA2OVBBxroK1nnC7MCDv9JCUq20En8wI3sv6Lij4AjxzSgvPC4RDMf9pKKCHT5cWPAbbMHkAOPVE0wTB4Uo+iKh9KCvEdNc1vLyJ4OUam4D/kyEQRGKA4vvI7OBJ6TkR1AgCRS+R+T/fE3GxmJ1G+gmZp57jzmy29XlDvnc9Y46P64E/RGsd9WIPTJKPnuK25J4AyHJHGXcWZKSacNKL4CtDE5+AIEjydcC5bcBqhPvFA01qGvAMyXDpXPu8H40qVEWl7CDTFpRR4Z31pVYBETedzKr5wLthWqKUy9k6BOpxpydXdjxJYe/zc+CKdJ6hIR0c3LB3/vG79vLlM23Io5M71usP7fDgULBAAQMUxsVGA4kOfPTJR/bsxXPZALL5CVSjQd8OD/as0+2T0ikA1xtNZ7mTX+y2oi2oORbQ64ibouz78Ftvqla5PAX4z8mWj+4xWSdZmcrNwAWlDFfDi+68iryVqpbeVdvSyZydHN8UbitSbLFgk/7AGs2SsLJyrqwATtCAfqFGkmZSsyq/6UiLVpRn8iCpzjDfEyseMsfFKqwb21k+DzcP7TxX8+BAQUFbEz3g0tAx8OQgg+aeUGFmj6Meg2k4+2y3tfFyKmyZ0hS8kplosjCwaB8GugAAIABJREFU0g1jcP2ZP7/Z0FWos6hFp5WBYvcn4+M8xtZze/I0yHn/mx+/t2O2Uw5RKCVk80GJwy3H+CFOPdEnRD/wzs815sEGwzl74TgXC1E6TRqz0pZTo4GghYYX0ZZAQVrKiwZDUXAMc6f+YGgt+1iT3Mk5FVz4wrt2OAoFTEzsY7p7DIEziSAyrY8VKfDQ8Aigfix3RPJlvCaf825vKCcVpODdMZ+IfE9oiggng1VO2YwcDteADDiAfXj5cp4S30folByqAOD1BCgtNYwMwdBlk+hiDUYTPTNujGwyLiIB/swW0hEjVUfumcmEIC8OzgiuyPeR+gPU8j7WG5dB5rrIACjZVdITEITXOAlXuCOQAtefML0XOrfNWsMuL8+CoxHSNSm5HJGB//i9n9j/9V//m3SwAOYzZHNxzE3MbcUs8aVcc4+ZyNCoYARThwID2CE74Dok5ZSzJYKGcBPIDnc4gnmHm2dMINDsL16xyaSXeWr6OCn06uxCGE+sLJbTiQ4s/m6OTyYBIImEzlSHFXGSpgvPA3OQh+9813Y7z+Rbe0eWLpSsWm84HsYgP7OWUgIhQx4KNmHU59NHj6zf6Vnn8tLqzYq0ym7fuWtnaO1DSUL6B7WTctEbFWHvkBHjuq7/AYPgfYsf52QqPhqcUMlVkWSgxw8EIzGHjXhjMaGQGg3PteC8z2GP8rzqTS0MpqtF3Kzt8vJUQe2wcWhrS1q7c6nMlM4r5bwwYSTTAwaqEau0N+wgJoOxaj8yMZJCnQMhAzLx4KaWQkaoIgoVz5VOLXxIpjLo7ktZf+tyQRB6VcFlM9bp962JF0rKhSbRZmS95iHTLma2XEw0dTPoYbCSs0o5JxrMYuPWeihzTDczyydztl4geVayT78IKh1//aMfyk0qbmypcAS1itgVRLiR9Fc+msFWjKDAaQfWFLteUb9JckLBrTxmHgRNKWEQMJDJoebfmrqH8g2Q0bDLTcNY1hUF+gOTDJoaCEa96hQiZIljlUiDPm8YMzZRUSRWC3fLTxzItaTkYFp01ChDYhZKxsLLJSvia9qsZF3BOYpMis+P+ul8jzKQoGmmDJayEeswNhSlcJBjejWDTIEDLNC2ylybFYunR+k1w1XJszUF/ODpqaFsaCMAswTwnSuXOHl1Y9kcdJCEOq0cCLTidbqGQC0MpOAjMoMJFmyY2njg5s9kM1dJ+c6bD+3jTz+yVD4lDlkhA2l146KC251GUk5OTpR1YwfXwi6O7DI0gjTKlfGSNILbYHb8vbJpRnGCgnA64YrKEkOQjhwKDOH98ea1GXywPoESAyWwqAT+d4qeKqFd9jrCIerkBZVVntGCcaUEOnFTjWOBl+FlgOs4ajLgvfxueHJffvmV7B//4sc/soVEJL3BBcbIGuO+NGWDhPqGIEwDG3qCewfkcyV7/Pip/CgZ/4LADh2i3+1bMptQIwsCMwow6F+NxnTpUcGYaXYyMg4grSqAi6+Id+pMwqnpfE6BG3lsNbnwsiCZoFFQKooi89Ybb9mjR5+qgbXZrWyvWbfPPv1cwYmsWZ4OK8jisBdMEu4yOqFioDFoUCYQAvX756BxjlrOCrmy1ieHpi1Rw2Wu04Mhxs8EKlgJlO6ocLx4ea4kAIXgFd3MIJAKlKFKQyTypWaoSYiEwwZ/DdY+14E1ANctWfgEysUFmwf9RQ766WKgTH2zgsKzti+/DmNS/+ovf7zTKQ/GRKeOURyyGBQq2KQy1nUKAC9UaXRwcXLyGWx0P32j+QqBSaUPOFnoHgobCsC8BBwBj4nOIXjR8aTOhyqBU6tqZ3ABmbVQ2sWgBa3Dy2WyP81CstjCWBJkSs2iSmANAxTPDKP0EaVo1DHj6yxWtMMiiK6NGtje+nlxzVyzn3uMYC+Bi/shgESFXzaccDfbCaOK3SuCISfxNqibIAxIB0sHCItXpa6Pkwn03rhtnkjGwYWaAKNsNZ2wFSJ5wQsAzpBuFYRh7dgc74hMTQBvEG/0ri9BEXlkGj9oU02tMxnYZrm0m/uHGnTvT3D1ztlmgWs6BMmi5QssaHcviqNllDcKYOGw0Yj5KweL8MHgSeCQAq7wEKJ9reDnSJbKoeiGNxs3EWbOj4MvBHfQczYh2CVEz4KMaXzYn7KbMjSSi3neev9MSJBVw7XbwdZymhIzwKvF1JI8bwLl2kUxJY9ngPJVcabIpOCMQQFptpraVLJGHM/ss0eP7ODkWGooyDZBk+A4hmLy+RdPFHBpfn3v3Xc1OnV1cWnv/JN3hYPSTLo4v1Bg5j0ToAhi4GYEBQAZqg7k5TtdlyPisJd6S1BRZs8RCJXxzReS2cbmD8oHmR6/H3xwMBqIoLpdr3Qd6XRBCiAQ0bca2o+Ksz6/qamf2UIqv6Npz/ZaDMc7YwFTnYIaEN7sG3V6Ojz294/Uza3VS8pIyVDn+ECoe0to8OpvOgEbY2KjKJEP7pUgCnwQIRJl9gXc2jMSJCWz15vcAYmhAMKacLNypj7GNNn2UKFG3UZGp/bxo0+8dvg3f/ljkW8VPIIZLKm5Dy/7CJCGeoV/eCkg1QxO1CD1E5sCcpXCzDec3q+e2uL7hNEiCKwsUl+gLhrJ75MePlnMPEgCSdZaiYyaAZ5FJQWKy40d0igzhfBX2KR0BNFlg2cXaBzch1QZwAcoj+HYhIaEZGICaK7yIHQoYXqLAIvzGNyucL8ErBgwVC5LDNP19yl3uX+1+zlJMz6Jwd/LUBnMZ+YtejThVXJi5Bw018j6WBT83Kt0AKYl/IBwbSoCv5o5SaRcfNYOGW6eC290SZkV8EcA20jW5XcOhzOBxv0hjkuoy/YsUyrYhgF6OqE7n8MkgN/Ajq7TcQOTDT87VucPrEhTDeHgEz4ZTGsoIyJPTRgb4gLMXGquNUycqGx1xQoCGN9HAGKeWGNmrB95Xzg1B4xtjQ2frivlZbpAah+Pw1vhGvdURhWEBcP4mrT0oQFhnzhlQN/VdM9fntre4b5A8AXdZ7Ilmg5Mi7CZUkyoZGU2jcGLlukuKWnq+/dv20DEWTryDFfjQDW2y86VNVv7IqkWSmX7/LMv7Aff/wtRknjPZFBACpldQpQb6CUffvihSjoqB9YumTwd348//tgQsKT7yb4RXSOYLGeLOT0Hni1Z6GQ49soCSSpUYbC7C/psGLxAy3j85TNp9UFqBwLhgIk2l2SPWMyBhQHh5IpQgDCV2emd04DYSTB1ac16Q5JTfD8HMWTiWh39tq3Ta+ApquLISj2EfUuSBvkasjAzy8rUQkONvctzwSKPJgmBkHcC541DWHOkJBc5UweX2EGSIal6aCllnNy5/bT99je/+ab7KZ/PoGmkLhLfFrw7Y3ueU5QsThlP0NyVy9IrLuHCasKpElvSYAEEqleVNlQ6Eokh4gU9dDpvlJWMSZGYRexHgWQ1VwrM1zghOblfDcI8SMocCc9J+QH5YJ+v4+c5jRVEoItEPz6FcJ/TFN8ndN6ELRA4wT2k9usClJApecFsLgV8zDsC105KJEnHf3S9KBGETR8pDARQxBmFsVGCgv8FPpcCWxif4veSDXGweJfQcUyqLr7PnXhcfZjOvZfNTtYU3hKULXgvfL+AZU0YrFXWLGwtgcFzxnhqSGmPbbfc2EGzaXmsApFBQskWfa7lQhlGrdrwgWLIvwPnmbHAI7FY6hFQT4LyLZ+psjufcRmnoCbBo+fwcpknHzcj2KtBEoQNCGQxU+Pf43uOkyE+N+kdad4L5XjEQoVRIX+0QQ0iiCxgPiKakJtlX3WvbE0TRrQCVDImWtdktFGFBHEEMDjWujrHqZ2tljtt5matJsu8QplA4Ga8DIfzbpmHZUAfhVo2MNw7tNK+/b3vqdPO7+LZUVANGDFLZoTBMbXAeNGLly/U6fv2tx+qg1opVUWbqVdr9vnnnytwEdwWm6VNhwMNfU9YUytvQuF5QFCkrPcpjbmmOWiwtds9EXHh89GpJ2NXOZ7NWr1S1cHB/oVIDVDPwcVAPj4SWAG++a23hOsB+HMdjDYpYAWyLg0cAuF8hfk1aiJFzWBXK3WbjodSFiY7Z33hVEUjIfIpCzQdhvxefnXCspSeOMPXcYb3ZlgqRSXiHh5gmhyASE1RRTRbLeGI/+Wn/zl0P9/7wU60CMop7KoYrSETAksIDk8y76VLCK4Q6AFRQ+26o/YKj0sZFSc0zOH5TGRC1c0EFnFhAt1CwIQvdLp5LD+6MEiU8JIIYnB66IpFZ2cx2wLJNPJfJA0UUnrHtIIbUFAOWSIBE4ZiKZdUIgauVgwGMQ1WgGG4e4HMCqq1LqnENdORUjaIuqtMXRyXkndAyNQE8pNeB1qDum0Br4ujWGSL6tQG6ZbIsNbv4u9wn9+sJOHNwpTnKIir3IF8KkDD8mEygNmUqElFtkv2xO9no/K9lKr8XCa5s7PulRYDgD4zkFBfaGLAGGeR4ZWJHHYui2y2+6d6FgvtwmXRpVYbmiesE4Ia86ZgLLELqvW0XqiEYgyL9+fgOCMxcOkwnglNF2SIgjSV1h6fwWeDjYZJEIJ9XKeIJbIe5TGw+2aSgs+GnU4A5nez9iCOy1sAQjVTeTtKeuZgF8IhMQ4mMFF68gc8kTlLMCXmF8nUjo4OrV5rSZ9su1yI7DqcLaRmo+ez3VkJiZ7FxM2yVVYRDLoi3FaqDXdSn0xsb68lmXbIxKMhrmR4YpZ1raym28c37MOPf6eh+729AysWqrbZOuQDZkrHmyH8X/3934uE+vCdd+z+nfv2xeOvbDzoSzwShZX2JZ6ppmvlvfY6fTs6PpYUEYcBoLvEUGEGSGMQKMk1IMmMWJtMjfBMG/WWVDgiPYt1t398KOys3x+oC1qCtjJnSmAmUi+ZJ/LfjJZxGLqSCZ4KeWGC2AqKFpMK1Zq5XaE6pBpucgiGDvz/T9WbPVueHdd5+wz3nDtPNVf1gAbUTYFTUHggRevBFEWZGDnKpCXb4Qf/VQq/SLZkOYLhCJskZhKmSVkKMkQJgACCAHpETzXeeTjzcXxfZp4qlcRodNe95/yGvXNnrly5lsyClJOWpuW26zi5gHDC7bt3hFr+zb/+P54HNbMxWNrgQyhKgn1AAMyuI+k5JYQAOB00NmmqXog70UXMMScWpd06aQDRgbTbx0A6nKllSL4VfSKcnWIQmyzEE74PfhHjQlwH5rqMgkjRsC0cm4GAtLsXDGO+i58lo2KGkAfn7/fILEP1g4XDtUmTmM9Xqhcrj80cdyLqW1YSaJON/mLtr5YVXLWUISao2fPM+1UNlWfJZzi3GRkHgacItjwvmNs2Hdic0RqJzCZxOTlD20HcxfZOiefHD03BWZiYVRjYyCwNNl2ld95+6632U6+/4UaFnkE6D8ev2ybt0cmRlnxkz7s7N9rZyZllFrr3GswStjRNJDOMlr7vluA1H1se8+zFESlvE0+1UbPsmPVygAkgL2bt6jz041FKIaibeSr1FFkyzyPggIWf7XOYEYiYhzwN0rUznDmJ0ItsgmvawO17Ed3cakixM8k++X3+LIEAdLyPTA0lCA5rzHo4AHX6YtIhjYblKI7HocTC5luL4EQnmKCx0e9GtnN22QbDDQ8M5irFUXc2Ai6h4zyjM33Rbt650/Z39oRYWORQRGDPE5jJdmUYTCa6y4cFbqg+wN0isCGU+MorL7WnR88cWMdlnbX0B//7v2r/4L/6++3VN15vZ8cXaiBSshFgGJw/PAg+G5jft7/9be/hrTffbJ/65Kfad/7zt7029NMo42D/05kny+T9wflStyzLT9YaApkv3X/Q3n33XfcYWd9wg/nsayWnyMbwN4U+M9iIRhUPHv1EGhUacY8YJVyLRp14OGu21/b2D9roeuJsKu+ZwPgLf+/nrYYoScnq9hmFajOvG0oNvg+aGI1GTrOwrv75P/9fIqj93m9+bskCXIkeMrqTUwMy8RXIizk+Jy8UDwzpXk5D0mX9AABcc16xeGHVBeNCOHnNqNLZiL8L0H3pLF6YaaSBcuvZpaw/uA1BBSkchSOXgMFmYQgWsT06akrmULL0hjF0rtX90MFX8AhpKdbnEUzE+VJdo3hdUiKQW8lxJ/hhdLTqd1golEA0UdhslloEzMvLkEDJLCpMkmMEixOKa7WzS6mFbDgO06ndTsOANrrdTDYfQn+ZOY0uw/fx9OLSAHJ09NQsjYUFs5wXC7jM4thFH//Jo2DWUxJdnFlKMHBNNnBy9KxtHxyGdeB82Q53Dy31JRZzapMRzKGlcFrSNQ7hS01WHPGC63WctIGBGT3XZADzoHtuwVfUA7JaCc5MqKT1IvcO5lKZF+/iww/f17lcHBKTGmWro+FDec1BSwZ+evLMks4JGE20o8ys90kDakXepjSazgTT7daDlonRdhum1bxrdPYqk7bUFOINPM1At5i6AZ88etomVxftEy/fbR99/JCCNrwzdMtauA6BUsCqeGe3eM6tawZ3cLgfRjhzDux+6w23Bdq5GJsxSmwFXi1Pcn0oBqmiC5+R8BCZWuCXy/aNr/xx+8xnfqG9/MnX2rMnJ20bWaBlR1ViJhCUEsNrVdGCfvvwww/ag/t3412sr7ez01PB9nffftvsnEbDd//mu/7Omz98s929d1ej4xu3bkgOh3x8sLMrzko11xvCHsA4ZeF/u3/nTnvn3XfbCL7axlC8DooqyiwQeJGdgq+4sRW44i/+4i+1ew/u2a3VwWt7V+gEnJixrVdffmA3lQSK9w1HUsnhpA+R8fHwWS/4t07Hs/Yv/td/mXpqX/r1pd3BJGvqpiOrPEo68qqODun9VXfLxkE2DKB9EEx4UPyeKSqzhcPgKLHJlb/B8ET39MC5ijlPzQ7LXO/OIrLyQnMeNLAZMJ7omgmAqhv/fM4TzhclolkVxL55RwUGXj5u7QQ1Un9KZo1cKI3SI1NQPf0CKoOT88aJjdkxXS5MaXLUip9Rn4vMM0/a0JAKegNZEHgMJEd+NzqVQ0tKNpGkSvA7rjVFHddpxnQ6Sjnrtk3jJI1VwJqc7eyvtft37hrU2EDIv3DfXAtGKIDgmIXcONz386c4rc+v2kcffdDu3L0t72l367CdMke3aO3enXs2LMDM8EsY7my19d6wPXn4WGex7hqZcBhcV9Olj6dji+F2vQoyU5NszSTG9kZ75513HA3ivzEfSANHigoctT5u5vwsIDchJg9J6ELrzxsk4JNucDTvcUbnMMr5Q0BpPld59ctrS8XKDL0OglpKOEXpDNt97D3rrsVsrRQBJlLOBOmro83mxBMBQxEOJbvqdu2nlmU/+v532+Hehp3AzZ19A8Dp8TNpBpRoBBMSrZNnT9rxk+P2sz/7s22wiYfptc+RIMKFTOd9gw+ZCxMYe5tbqqCYNCAEkPzInd39rCgSg53N7XDy5P7N//Yv2i//g19uhyhnTFrb2kclt2vQEKeG00TjJ/pY7XJyaQZMJn/35QdtejF2Iuf4CImhl9piMm/HF0ft7r3b7f33Pmg3Dm+ZLPzoR38bHgXzRXv66FE8W/iCV2TON9vHHz1cHURivIz0DWPYnIYfdCA6mSD1vQGcUrqe10p6/cJnft4Mrd+PkUYO6Jfuv9yePXnkTGjtA7qeJD9AKKjlEHpoMr3yqU+006MTIRGMZ/7lv/5XEdT+2e/85hLROGpTSh9cqSlB6QDyhsigpCMA0AO8w9B33GUUqqEQXPlCNj8D8Nl1LDdlsg6ChnSQZWB1RbQleyG4aCrL9D0g8CC6hoL+qXIqnSSbEFWuSFEoGzpY52ROSLQg83t+7ufYHcVJPScSCqerz7UZQRmS8kqk0lwTpqwE0NL5R7Cv1H35Hmp9AFMClx28zCi6gOzwd/o9FziBHXCTZ8XmDqB/zVEXiJTQDxzxeaFEdSMqyRx6Yz/4wd+01157TeIipcTbb77lSdlZG7T9/d32k/ffDaXQcch0Iyy4v4Xe/5O2u4PhxqlyQQT9yXjehps7bXN7z+ynNw9S7uOjZyE3cxk0gzc++SkPFU7KF2c0w1MgSlPWgdMLYCYoWoAlTScqWFDuvPLgJTusgbEF7gjsoG9lddnHsxANhCLUiTKdEpbsznIFVZdUdOBzyFhYfBr9plMRG1i7Q7HQ556zZMdcO9kzjlOUb7w7NkDBKxxw4IQcUBwi4K4AUdAbCNpky3wvuC5MfTY0wpSPP35o4CboknXMFx2bSHTXye64YZV4dUtbtLOrC63l9KvkgBsOnfcETbYRs73b9vb3xZvEbBeT9vonP+XzRc0CPBPzYdaKjair6/a9b/8n18X9V162U/qZz/w9D17kxe2+S2oG+sHlHA22yKKVjRoOdIyXtHt+5nOjMuLvOHQpMXlnn/70323vvvuO18waJfN/5eUH0eA4eqQEEZ9BRxQc8a/+8i9VECHdHeOTCzbNvOZw0H749g/bqw/uGyw/+OD9dv+ll9obP/3TBnnji1qM/B5sARpSJ23WZ9Yi8FXNzbtkdNsmLrwXkoqgoq2142dH7Stf/WZmal/8nMYrPBBt2BhgT0MHsymdubWlNVsLZn90Oe14IHtNRqe11qYBztZ7Mr7t6hEQnSOERBovtrJDM6ac7RS8J8tL7f8i0yrBnRI6EnAZEcLcgsCWqrsSZ1OWuzp/bKQCuot2ogHt3l5kismhq/EkfQXEm2A+Y3EW41ISBGnrU1rCSocTh1UYAZ/B237PSQJmNG3z81xoNKBkW3aA6xgOR1nlgDy6UzdvtqdPn+lUjUuX95Yy3Nv7W+073/1ObG7KpMmkffqnXleFAekXGOxnFydtZ3fLDt7e9p64EdDBWz/6cbsLqXIAERItMwie8HkW7fbtO+347MrB7svT88AFnRbpaC1389YtialMTtCF4mAQlpWQzExozL1SGsrbowRhokM9PFSFB2Jh+C6AH9kwYFzMLBZxzrBIFO8iG+3HmBqjS6wfun6sDSczkrfH8yTbh0bgDKo2byOv3Q4lJStZ/OaGmxN6QEEfdCw5eKQgMa7X6dql3EcB+AqJm56TFWBOrDsSOki9auVlFijIf3GxosdAgeHaC6YBWwtCaXR9GZ9CcYNmg3PC2dnmcOe6o6sdkwBi1FCByEQvIAt32mg2ai/du+/kBiKXR89ODDY1O4oM2H/8q79sv/CZz/gc6ZAy43rr5i0DmuvvIlzd1JBLmXo9VXEvQ69uEbivFQVwDus5O+YE5u3dvRRMCGEFK4jFxMMSWgaUrNd/6u/q0v7jH/2tgYU9CnSI4gyBioD/7lvvK7V/Mb/Wsu+1T77R3nz7zXb37q12cONOm4yReN9Rphwy82ISfqscaMthrJUSqOWdqASiHWQ0BG0zLmaKOfw/f/b/pUfBb35xGQoJlKw23GM0KWcq9f7EqxEBOuYwVb8I5jhZHAtKz8UksPI1BaRb2jH3x9gQrHxxjZzbTPVaHrSjTgRSsAwMOzJLU1cMQDplsvlsNrfjNHbt1j1RyXhKbLIaFk4Z5HRAgbGWRKORYysECzYEn8+L5Z9kamwa59PoYDKTycPzqXCoEHT5bvhSGVDp1g3W3DAoEDhKBlaWnUMMS8ikCOy0yctngOkCrg91CAaWN3prLh6yM8BryLmOi4iBQEi8NEsApH5ydNRu3rjt/BvmKDz7e3fut/d+8r7Z8LATqisEqAcvv9Q++OAnvj8W4isvf6K995MPLN9jzg+DklfNkikJCRyqk6jfGaKSKoUovBhNDDuSaSe4sx6qrAgEUK47RD+GCT9yAX7ve99rr37iE6r7kjXTua6DprqVrCVmGIUlJDr3BJjZIGBKLGIDafLhyL54jwQr3pfrk3eQwqQ+szQbVuLHQyqbS5OpMAjr486tW3a5g0cXHEsODDqzHi4J6hYPrpoRw17XDStJemfHrq/NCvYDTQ8ySbvwMffMs4qSOzh0HhDpUMa/49jEs5HLx95rUImi0nBUb4C8VMz0kqlQnn/n2/+x/dIv/pLP5enTp+3+K/dCBVf8sKv+nKY9BObZtO3hBbqYt3ff/4nNNZj9EGzJYglGQBGhdhKwDibG/LMOEr2Be9329ttv2sQAP+VZ0YGm6RKObzQGQmSUPb13sN9OHj1r3/8Pfy0NZbi10S4vJ2Kcr772irJTv/z3f9EGhvcJ5jYAZw+jakRWy9AcCe+yRmQdl/yZ5+Ni1o5PTtq3KqghEkk6R1FI+elAanYKSZNpwxNAvFAIk5aGIfOiN6Nt9aWZDIOnZBWcMAQGpw/gjWVmp02bShchUeT/UYrgdpPpMdpqLLAXF3512wxY4gV41kYALFpDyWmzeL3PzML4HEUiU/qmJifMDlJlBK4TjQhVdtWBCkCXPwQDsi5GOJQkT+cohv95EZSm1XCwSaAhc8yexkESOA7Po4aDPX3SFyI6uv0YGUuddoItJxedrGdPH7W/86lPtg8++HCFGZI5mtGgXABeCYFxe89MA8VVNgR8snv3Xwm1kAk/O23Pjo4afo6e6EmXUZBvtSDJmCL4ujGhh6RqLvdd4L70EUmnG3bOnN4gK2E8KKVlnEHk3xP0Z83wZ+MFrTPeBeKAYnQejikbrfJubK4RCg5ACAQpBRGjA6v/o/Z4obemsgVBKfl6Jdukmg94lnJJzd8lSMYzo3kzb7NxZImUz7xn3yvlTiq7FK2kzLF7UIrMxKIiqc425ac8zSSKq9bKGjc6c+iFZPuLh6yZ3Qsq0vzu+PrSQE3WCTa8ntlWdCRjVInpBA5XNjsgPJjafBzNs9Pzcw8oIBj2laTdQc+9I190rd9O0Ufz+U7anTu3LZMraHuQd3upEhPMCD2M5tP2/rvvOG5lEyQnTlAf5u+1B6TzDwy0tdWGm+vt4tlJ+4tvfsMu5rPjkyDfbqy39a0NO7HI1LN3sffb3AjyNu8Ep7Dj07M26Ee3XX8Q1w+TMGG2TbLD/xGMweO+/q0/z4mCL35+yfA13UMeJJvSaJ/gOvsMAAAgAElEQVTcFcBsNmTxj9isMLnZJMP1QWRgYE685GRik8pyY8H56q/8KlkILE4wtOccK2z0orXtDWWJV6VYZX5sdH6HTJEASmbDxiuDZLuY6VJUpEmbDATj5FVpepLOTbzsohRAGTk/BwtgJGdg+RVyNzG0LTxO+zlLBk/ZHun22DIjGhhBA4kMtufsZ+maWW6lqnCVco6m4B15cR54EyDwPsTOM7M0iIpOD6DDjk3YZNauMcaYTcVrsF3jRCc7gLDIogQ34d1dXVzlmMtpu3X3TmyQDeSayCRm7ejZUdvZ2jDL0HELTA+D4q2ddonxBvO4dLjTn7Gu+eHDx5atBERIpOhesV6YBVWjLDvG+8w5KosUJSrdK+lAiaVVxuz7dkY4JYrsRIebtyNEvAc2wXBg+We5xEELoxxs1yZGeNOWkAEZkvAHwSJJwTUOJyeRdZMm2PyuHWd4cxDE52Sb6XuRc7jlu1q0HzO45AomXSrKZQB0hVcohwPzq9LdYEv3eCMgiGIblOQQmRRAPGsNP4QezY61gVAHgZsylzVE0CCQaETNgcz8AIrSTJFsDtrNvRtBqZkgHLnnO6WUFA+eT4NHRmm5vd12Dw6sUOxcSz0CamJSpSt+yFq7eeOm1QkH18bmjnLiR08fq6v2/gcftl/51V8xFnSWHSs7Z6QXS6cSyPwB2MmqP3j3nfb2+++08QUerlft+Oq8bezstAf37rftrQ0PB64FSofmSXI8iWVk7FEWUwWV1QDPFrijRvQkJI9G7Vt/8e8jqP13v/FFHdo1BIYfRNDBzSnT7yXlYwL1BLAAVYvdHg5KYAZF2JW5z+Jx6DpGoPRWVJxx7gkpbylPYi7YUsOTHrcYBrCfs+09+V0wcR0GDQbisRhD6yxFC2Xsp6VZNQKKsS9APIAfE+7rvOwi3XrSp0oD85Xghqb96a1pmZbMclUldMG5jEws6RvVJRMzY+QnJxwI4q50MopU76D8kn+2ub2SX6J04zuchBjTnaST22zEsIg46GmrnzFMjJ7axbny6q994hM6Nk2mAM4XYhmYhfB814eo5T4VP0GDf29nT7It7+D2jZvt6ZPHNjy4XjmEZKiUEanQYHqPDnw2bsBct7bgDF0qPRRQQEiNexBSrC5m4S/B+xMvCmkp1BY4ANgA/KwHhac/pRUHYyxc3jV/TylWAphSaCQKnysdTjmpgAI+tKnHh3ioc/D4POTJXR12A2epynDRTGZA+6ET3uEAn8Z4G9my5XEoPAMZ6L8KnkymdxHAf5DIw1PWQ1IyOnhzGLl4+PM984BNwFvNlm2WxVhdcRXr0K3pDAIba4qKyflpGhlOYcRa409NzdgUAcdkbeP5MLlqy+nCptgl5iapMiNXzUZWjOQ9QYKdkrnbVTiTPSWhPhkAYpdnZ62nl0QmGWR4o3k7Pzvy3SKmibDjjVuH7e6De46Pbe3sGpwsXRmR0gMD7jNzrlft4dMn7a3v/9DuLZ4j1/OF6+8Tr74cHFUk27exkJy1xZSMfaAZC4er4gyd4PMRdCuOLMZ03EPxl4D6//67v8xGwec/uwwz4uAnkfkYlFK0rzcINQNOeI2GBwg9BmYRooKd1t8ISel1Wq+8DHEXXjgZQDQJ2LQEA/GndE/npYpRCfot4oJpFuQ0QmUIZEx6buZsptJGOfRcJNsqZUlTBaVTl4zPVtwh3bLEBh0Uj+yA65ow2nGF2u9ODlvHaUowZSFUxkWGAAiudDXYDAGW7mlddw7XVzcNCRnumZ1C2WNnNh2YCGoEJ+gCbLCTo2MxiPFs5AQFz0VzFwwqJpN26/bddjWZtg8+/LjduX1jNcyvozhqbCpXRIZAYDOzACtlvIlhZHCQ4UaYnlxwWm9JMWBRhw9naIwt18JHkmule8n9myFbNoUCrgeDJsvMPsbPkLFC+YAwKXE7S0hVdhVFyIH3NMJBMUW8lINBTAqC8LWjRXQCKaXJQDQREQ9auPCr+0kmIQjO51Mq013PCqO6zIL5aQbNe2YjE0B1COfASbPuhesYifBhuzi/sHEgeG4DLf1eEwezeZFKKKw9SzW4fiq/rNlNhBwNPBGxDUrS0IObIFRcxNXaNlsNaotu9khnUd6OQ3mmAqeYXa5/Z475LGWDIrGgRO8tMzuUjL3086IKwjEMsnCIVfIMLxCtZM6TTiJ7IX1NQ/V2t0FZjtloEhjedb+dnxw7nsfhevLkuN17+a7vBhoMs65IMwltjCYSkBUG7fUdNXx2etz++t//ZduDcrI+bB8+eqza7cv377Z7d++5ThGGnKG5yNUzKkl3nkZczknHcwKzDiUZ+IwhBtGzsvmr//Tt5wPtITWEXM6yzTAvndISHhjYsF0znc8FEoapQU0AePQk7yxDNof35kYPcN00Me31Ks3VNzTBZk/sJBMqbIc2OidhC1JidYoMCphmgBWU7j6znnRmE1fzhWdglGKSpWCNUHWGa57uM4aarSYjqEWnM4iKPAOODa6hsA8zDaWUYkRIbf/J2I4Nhr41nsR98IDJdCkLKOmre8YC3MLtKqWULFe7OSMqeNhpa5QSRnM6m0cCpVAA0DjDZm0yA79joB4C8dyxJF44pQZzhjy/0iRjQYM/nRwd+R4+9cm/067P8QhFgw0OIUx4MCrm9HC5Xg8cEhs/BsrJgliUuqRHBhXvO8i4ZsgOpUeX0qx7AG8v8DW71VP4c0xVROdxjM9FHiRFui3Q/ObBoeAzyq4Oq3OG0Zhgg21vepAYpLNRoJAp6WuOUXHAxWGaOnzZ9S5Kjz9PaUVpCkkbDloetgQO1h0ZgZhTzvHanR8mWJ8S3OJl4qaMYYVkuNgbSik0H7Is5FksUTNmWgJT38nYQwJ/ALrvBtqc4LEczQqkRD+5Tq7X7G4QVYnkdFehJ76jUFBNVGIWFkGQJATyOWBMSVnL07EGNsgTiUfrvYuEUTRfSuwUTNfAmuUeHVjxsZzqWS67TmMcw8sDGkEyuU93sbm+IH9LZ8rmwQC9we1NHcnmo2n7+PHH+rgOup12cPN2e+eDD1VGuXfrpm7rzlUjhjwP5ZzlDG4dGm0hx8/zIiEyU2Z90ZUnsAszMJM+aH/9ne++UH6K9wTegpceC5WhXIDIy/SMZENGPRGdQF4uF8MQq64+4Bq0hdM8hQtgEfDzmpdkplUM/gJazfQoH/i5569tFRArS+IvySTs1MiWD6Cz2P+h5gEwHR6XBN/CVogbejwyAYEkMLJFANZkCpwEqf1GU4RxHjtQmXqr98ampSxCHmUNYH7UDnb35HdJMSip8+QpUTrQ6mZImAdCiUM2wsakvLbs4jspn1BpnU0cKr68vPCz9T9dW/PUu7i4lEAsPrS57bWTWbA5zYLNsqL7R1Djd3mXNUAtbnd6rsdEN922lV+mVEfaieyHwMNpT2bNe4ZbCEfRCYCAEfjfSseYcYRIgQq6ZPVrfZUsoGtQrvNZPcppcEiLLraYac8qOzOwcyAyZaFYJIKIoebLwUcGqwN54oaqxa5hFbcpuRmyN5vUIWeZtchVheBCeWawomK+kLI3DhHeq9yw/T3XC8HICRkCGh34DLxECVVs9/fFsvg+1l9l9waxCnLIKl1f+zM2swZrq+YYgfzw5qHcSbJAu+1KCsVcbZSvgaeB94njZpJBplqE3DUCdTWfDKoz8SsCj3tjEXQbsjjwJrhiytCnCrJdZwB3g0HI+EiO1ye3n0KqXXXgzHCXU3Eqm1jCQvzvWKun5xdtynywHXwUhO8KI+ghiuft+maYI21uWa5Or+A/XraPPvqwXZ+dNxoqZ6Nxqm102y/83M+ZlYf0AGofZKtkaUAasBgg65NcuVOzKx3y7cQoAifP7C/+7b/LoPalLy0XuWntYjYUJ8g1EkvzFAmMJ8D4vvIw3LhM3pTCLpBetdWVZFAA4DYBMyNZCU1mZiUAH1FnpcnPyFU1CoJysdnmiCYRBEQCAzglsZFDhNqpIyHRDa3Op/8tR1dYgOA9XTh1i2Xbx4tyNmt7O1ttMQ6cjhO1AqsbsRQkqtGQnVRHgtaGDbxRfTa6xsgdma3F9EW/w7gTtxVdPTKzohlYGmcTg9IXpVcCLqUW1wtO0O8MG/LnLCoMKcqAmGuklNZXgZIPrC515lkQ4CUF2HMt/JyyRWSf69F95tlxzRSubMSrs/O2PQybPqYLyGhxRoXHdnh44KY+PNjTnFalFob89W/YNJCAgwDwwoQ3KKRIKBuOURlVHQD+6bIzizuPTB8O2RWzrl2s5iCHAn2EeCQ4k5SeXF+OwSWIT6OIEkQT5qTQkHFyUMFxQhdMiGOOMkmMQVXmjVghwYrntLIjzE48z5osXUECLeCQI6pnt24w5d3VCB8/x3XauKiMVVJoNK2KUlQy9ARIMjUOXAIrQ+02stK1i4OKcTsaCpSTZpRkYsNBw60MtQ664gSQCISpAMz3dyJoL9ciWCIpX80Nt14SWJXekmMZlQlrz4pqHN4S4Fg6f6WtpRABe2qsvXlb3xy0t99+tx2SWYkXx8wxgZxpH949UApO8DQD+D6eF8H1b/7mb9sIXblbB2ZhkIp5hz/z6Z/ynSAeAAZJJRjhAoOm4Ieiv0KWZ7bJvQvEBXGe36HU/vM//7c5+/nFLyzJGgg9PFwURp2rS2OM6LyEY7cpMx6A6WdZLk0shuJYVRfKUQ94Z0mIFTimC5TS2uI3LHoE/dBGSxNkOTz+/wBozZgIgBNGVkJTjB9x+D5pEkR5I3i10Jc4LO3GAkplXI1EOJ0AxB1GTwlj5xfBgMLRiNNOjCiHsglyBTo7MpSmJi6OFEEkuJbDO8RHGwd0bhrjVlEaQtgsbo3lV+isuJEZ8CVQ8/IpBZWeXttcDVsjLAA+x8mpVHav254+fuJQcU0rQJ8gcxOTZOOhhsrP827hH6rmGqd6DJC3tr69Hbw0cE0xOXCkXhxa4I2Wu5CI45+DPsoYs7ZB1xt9sO1950q3tpmWmAR+RJkqJptYT06Y2PFElJMHmjPCYCJY3fGO68BUZw0aSQqTcm1guNjmkdnxzAGx3dAJM4jf0XmdzwT4WReC+1ew+4MMXiUf7z3UgDEHDlkqNnx1JX3factn4yc/m4qALNiOPpkl/11ZIvTCgjlAg4ZnH53fODzM7BJHrtIOWMF3tLkVxGNKLkftYn0RIHFy5zoCswts2p9ZC6yOz67AycGKEq5BzY0ftKIqlw2urF2d3xh/jEkS13KuGad8CGpJ2yKoBSSTxizHjJR1VFAmKYBcy4FGk4TPRyaIkSg+R1z0YD/2EsbTu7vOhp+enCnQuegupdWA8RIPGO3j3aHKSyVEyMJGEGFLpNY5F5E8J2uvZ+qBmVQpmza9bvuTb/xJBLXf/fznljLILREsEladSTY6G4MPUoCOFBi1hfrwXLCVRq+CULdjCaHcNp2hJD9KZ0T6JzXKlCVmrjIDkhhblj41y0nwYmqfoFVtczJH+VmQZZOgy3ez8It1zcuAdsDCJJiB8Tjky4OXgyaZoK0T5ckS2SjpjVCBoU4pS4PEAQurEx+5OHdEiJOK7+GUB1dwMaTyCAvLOc+kCFQ5MFlOTPnROOPE2txcN6DxWZSYs2U0TcyspGskOP/C1AGbiozj+vLSbIGsj41F92r3AMmmaIgwkL+BIUlioZyO/O7WXviWEui5H7uXzND6DiQQRvMBqssAZeJwAxO/Bo/sDeIaB2AcnLLQKeLgqoYCzyGEDMA8EYZM6alUMMFxWw/NVDIRiMf6L8626ATSCc4xuhkICEq0NCsS7iAL577JBjngkLriOeMgfwP9suSbWYoiboCIIo0P1iI4zQszymR8ZK8ELX6uymQgA9Vvmd/dDq9QpyvI8MkS7RZPYo70hQF7Ao9gdx6IBDZ9E3IsK3waSsEmArBBErGFVANmbakfhkJKP+wHLfMzi9LsB/d4JfERANjw57j2ohjJ02QvyLOMjIe/q+Dm95kVBqEdLl518/kcsFv2jI2pTrc9e/pE13ml5NN8mIYEOBfv3qkhD4D4+/pvBnTWCMRpLDmBvnrR1eXAoesplKRbG82kaFStDZhoiMO4SvdxHjDOAU/G7Vt/8qcR1H7n859d8hBj/o6IFtphAKHUrGxmLqhsyJwOSEkeilROEEvEwhNIc9PogpcH+5mFLS7FOBHBiMwk8QlOGWYkPfXUA0dmKMoHFw+O5HBzJpPVwidKB+s/8C7pAakhbzqf2A1/L7sczlxW7KGNBuA4EvCOVndY6VWaXl2mOm0pG8hEefBOHLDAKeu6sQGLvlJSROBUGvdehohgZG5RFktbQf2hiznuqN08uKniqjhbyhBJjxBzyzEvGO+56VmYmBoTuHha3J/B0AH4uF8zzclEzpnmvmhSgcHMFwHeO6S/phKq1B1AdM1oeE9zx2yQTMaZiyAVAtUEuChtGIqWXLsWmBzjnHafcyTMv0tKj0A2hGrKSDDRBRlVzhFnFs/nSKZNh3neXw2pk5lJYyArWy6UnOFeHL0isKZJcU09kNEeYeUGPzJNfMjY+bnIokIKiWfG/C6BSpXdDBL8nOLevaBxsK75b2CTj5MuY2naIaMP/Iy9QoZRVpDsG+eaIQo7acPoVXSUWaeo3f7Mz/yMXUl+jkOJ9eW6nE2d3aUDTRkI3rnJ++VwYlIDPDWbDEXzKIiiSOAmDbGcDQAVQGUCsJZgMeQUTWXtlngcvilEoYtX7n/Xjj6k8aFx8GAZuJlsAcbYqXzWxIRd52bHoc4rxxRJM54B2n2sf5IKVEsM+iFsSUWmN0TSt/q99TadoV1Iw+r5XK+BWvFY8PDkzc5n7c++9a2a/fz8kpdE6QBAvEb2xQfnTGUtBm7GTT6dR4lq1habo1rnleYTHE3jSyssN2TJXXvC2IEMYmvw1KJ8skOZ3po1z2mmRlqdyh1sXoUU0w6On2PB1IgPL6eUGsws0NEic0zci5OMhxG6bJGfmuFlQKjFIqaSgG4RJQtAtjXPRsmAyrMxGC4Wlr0ojoptJL6DeCOkxqB1nLetg+027MKVYmNGI4DPgzbDRqMY8TBBgieFKCl/wFVYnChK8N1s5uAr0cENlVsCmgs6u0Wdbj82FMEOxV6B/56enyXyaEDvglFurYaoAafrACEbI6jx2WSVjKpg3suL3ta7NDwz69np1Ui56aE1NEujKaLhc05skF1aRil+GMrGDk8XJ4sMpc8aCSHKnd1w6w6vzYWlpgPkudEIEAQDh/cBub3/UOi1rFtbaz/44Q/aG2+8EZ0+sC9K2pSg4nsZkQqOXIL3faZpguYS2UNPWoilMOsWIxe65zlkzybehnyMqEJ6etJ1ju5xZD/8oYo4xuqPrp7ZNMbAHfEzlF00ZCEwq8IcpPVL9OeYi8YxHikmMvj1dQ8zu9BUC4hp0vzpx9rl3jyM6crnRIH7K1V5rCQIQgQX1IdTYn+cHrsrOlNOBbGOveaUtpeID9l+LcYnFS2gnGdkkGwvaV91/zV25zPOeVN8N7hW90Dy6hR1BZfucG00hELogecXFA7GJfviskJPnda+8fWvFqXj86GnRoSlhZu1tRE+sQ9uuugV4m056lIv0lMEnlpmawQmH6Rdi8A3uIhSZDDVhB+VQopMGDjyQom0hBMTJzWnveB/+idK4J1M2yglfMSYMq2P0jW+tzIsrqn4Zrz861mY9vLwxwRKun7U99fP5xu5Xq6rXnyd4BW46fgWI54M0JeWYLLNi8wemIH78Y9/3F5//fX28KOPBGZ5Bqo5QKfgmV5ctv1ttM82tKI7fopW2IY8J92vyIIwPLm6MkDxDrg+MArul/IKxQ+MN5wM6ISzEt9BmcT7IKsmsBLwwZEo98VpYJunaKaBkAxAgxG+e2QHCr6WE6Bokk1QUInuHvwj/oD9CZqjtADjezptt2/fluAJpqkRDYKMKT5K1IVuwKGJSgkddr6bDTVimmUN4nKYQPN5bOCzybWd5sqagBz4d9aMZSsbsWShmEvuxe+L01m+DbwWVDF4p+ub4VlRgY7h9zIIrqBMxuGeILPY3tIgpKqCyL435Wuiz0/g3NxBEy2zYbt2sYa4Bt4BBwOfxffrV5EzoMRu8aCkP0HXKX+L8pNdoGWWBzIUIjrQTJdwcHJQ8XkE0Ns3ocWEsk0pcTi9gzTV+no7R1wx9wf3zuHlPsw5bpoAxffiu1EGdnQsLRUXUniiy7ycTduP3nrTw8Esu8yyS8YdSIhuJQ0jCN3Z5UVQMyZlQjA1HKHAkxfeB7OgzqtC2rW0JKhFwrMEd1BgNJ6lwQ1PDOTFhpT8y/bNb349gtqX/uE/XIoDQC1QSjmmBSrzqNNJbIrMBD2tNPKFhewYVGYpdfEqigJYgxdBCiRDyq5LKIBGWqxMUXZSq/RgE5Z5S0kWcbKTlnuqp9CfJ/oi2Pn+LlnOfOYCrlK0TiNeHFplDO/6mfBenL4lO+04RxnlVDxslTlSKNKAnK5Tysb0QxfNh75sYlcnp6fSW1555ZX20ccfB47R76iogf4ZqqEnZyGXzeeBg+FTSHCGVY1CBVlQyEzHwiYIE3QJCmRulwxeZ+ZYuAzjUj6HxMrKLZeAwPXXqXhNuYHa7ywwFkibPks07VFNIdPClQhVWExACEQMdZvNTp0FxREIGDi6calIQUmfCiy6yKMOcRm+owRQIQPUXNY3gqaCPFEqq3gAMBoEnkLJi9KFDmaMZ8WpTdaxc/PAUh+uFUFeagUmzFfXQT+gaYRjPGWjGmx9r0E8aAOcMobfee6WeGi6ra+3J8+ehnBng4IQEAHPRoNlKDGbGyuhRUqt6qoTaMk6P/3GTzmsL7ywDLqQkytmc7En+BOHTMxE1x/ejfc3ivL0ydFTnzFUCH6+rl2cEYgH9kGPwgjCbTSUnp0cG2j5fT+7E1ky/06wBTKxtGU9J3G5AhzXAcxg9lTshE5kkfx3fu/k5MjP4D5c71RRnUEEqs5cpgA/R5AS7slnR6Zps0+eIzh1yEIFlYvMPxsoyLsvw8kKYQYbANRtkp3jkOT7UJrhGsnUwMSrcuIeTs+ulLyvOeFv/VlKD/3GP/rVpaAhwQR2fHZsLK8S/+LGlB1KvhlYDH8YMwl2WdTZUhWyK2OEJ2hlt4YNySkbmEXq3tPBSOC7fpeAaCBxsDyAU09k6VMh8cNG4b8b7XOh8+CJ1g4ViwXFA5JqApXDEZigMqiYCq2AnzGljZY/px9lgaNReEKCHdBgAONLwxX+zmyFsi99GVjQ8qxeMFKxxJ5P29nJkfyx9c2dzKCuxXumCzTnh+345EjVUga3HdSW97WmMingvXO3ve7Ksb0wQ2WOOs32v/ABzZNhXDPP3sySDiVSLVdhEgMOxSKCWO1ph1QQTYrtLYnEW8z5ZtNmfD3OdxOD1eApnKS8m9v3bjsNYQYt+Byzk+fZuGFz6ziVtBBgBknay5jAoLTiECCjgvEOaRmCEPeNxR+/72KH4rIRnC7XFV6eUGYszRF3jgaWM4sJJ2ADN9NJauA9w/2qUol/nmGgc/OGBxHdY9aGmzDhFTJAAhdroTDgYNXHxlTuaDAM+SnmLunirQ9TF20n98FzD9roHtYETlQtTELwjirwKVdFZpjP1xlj1jLqKIsmDohENtgvYo5kkmbWaUJsMMLHg/We65i9UiIAtZclCud+Y03IIUvZIzI11vPp6bnv7vz6wmeLoo2SYgaqvnsGCSL2owfkPKZKXOMJ2Eu7oNOE7qID9CGhT1BD6cX90hsonunhnVw7BS3hUtLj1joxKB3EntkkcG8VezJGLebht6vm2lq/ffmrf5iZ2q//2tI2bwYabzz5ZzyAUQ5sA1bKzE5VzuIMsaBtMhSeAnEwOT66EiX7twySC9uQfU33bgtbrOcpswPlKGteXvnfyRjga9lRdEZsrc0AiQmWAN8ZCMAZWCR0QQ63cceJF8jLwDVHThGYWS4GgyUGJVx/j3k/NNK3Q654uBGOSkjJMOdHvZ+BtNJxhprhXDmrDpVg97nTPN+LeQzX+N7b77TXXn6lzfvR+i98qANTPIOhQ8uTGD/ihAIGYOSsTnqVTvoBZnPSsVjZAHSL4EB1ZVZH2VOHBoPs8MuQRYWKAWkOdnlhUDwryjiySb7fMZVu3xKdIKcvBaU9dBA6yTdvyPg3+4O2MsdmbWSJyrMiey8+GHiaQQFxTjKW+cIMmrIWJyu159LFi43K8yLIeHhiiqtPZd9GEXLa8uY4qil9phCbN9TDb+A/4DCOcJFxX5md7e9utrfffbd96o1P2zQoY+nK9s3QliHQyFA+Dvc8OwnknaUKEzRiFAxNBZFq+Ai0p3wSm5r1wOHD52nWk/JW5XWwtbnVrghq6dEhDWM9Nvn48iK8ODa2xIbM1Ml+0Z1jcEAObY5rpe2jqh+rspUB+PhOQjzyOxwWOm/hlUqXdzO8C9bXYhLG5IMMedk0p0a2iPspaANVZRpRNO0M5JNF29vDJu/KICZbweuMeye4q5XopAPE4cDEwXE5VCXOQgFBKHUTWaEYRLdhNrq02zoeRWBqnRi7ZH2LT4N5M09KJ5dmY9KvIruE0hMHuNDAbNa+/o0vZ6PgN7+wJLMpzKBa09UgmGTXLiJ0DCnXH4F06AxZjpptAeinZlpJrZg55Bxd0T44xSnrLK8ye5PIiDMPpZIdpiD3OaicbeLCI0hzS8m0aBwlBVOjO/yupTEzfgmEEvTIKsTnLMUCZ/EFrZyLxpY0YhnyZXriV9UU8YRci7GNfgeZHOgigcs9fvjI70S0sVR/+T7uoTI6Nh+4JLhZ6dDRREDX3kxLfCvA09qIyF0LJi87IfukbwJY2ERiJkROnH3Kxs9GDEBxCuo9PTpVO77Sd65BZdYkOrKZfJ6UD8kfFE/MAXL+Hu20mneMQwZKZGiRqdff7Xptjz7CCelmm6SiL++DDeUhQabFnCUZI1jPeQD9xYdC6JH1yB/eAa7vznSmmRNM9RIAACAASURBVC/y3jQqGJR+9Oyo3T684d/pAJ6yPIdkYAbd0FCjA08QlazMTC8zkBkMwSuV51G9Ajf6cEyrzK0IulVJ8ExoogUGFKTvUouQ8Z7GRDG3lMPxDOJnZ5fnf3J55rqHdwXFgc7i7uZ2lK4p5816dOSslDrI4JE3z25/YGF0GWNdIHlPReP+mExcr5SPPBc+lzEm1pJGOTkvCYaL8xPd2lWFhcoL8mFbUQrTdUTplvVuSUjpD36+lR3Z8wsPRw7MwMSjckNdRU9es+5wkJo7qN43MIq5b2AbOWndFjL7mGvzXGULpBABnrbh4hLri0NdyAM8TQ7jeEVS/tM/zfLzS5/9tWUZ79aLFNyHkEnplhLU1Z2wxZ8dP0+ITF8p0zgdlPRRJaAjWMi/c2or9f1CicoC4w/lU/B4mi1rXhIljadv3k0FTco1O2rLkPqR6JudVTOvZHILEiduRAlR5RCBoxoUvLgYyg8SouUO2MEUa7odh2XhNLEZydTqOVTDgDSZQM2Lh0NFJ4v/zTWxsfe39pyJlaBMsEhbQK6NkkVaCPf4wrhMmXPwbHgnXGsAqZxs8dwxuwBfAq8kYwpVVbTnGUTe83Mty1O0k0a216U8UWRyVW6R3bLhCSR2fjH1TUiATINGAniTkuQEYByA4DsljQfg12YAwVMYJYizPG8WJ80PZxilBJTvQniBshgRBgCTKQoK90mwB3og+IhT4dK0ERI5XCPzqXT7mEmW6ikwT2YQ5ZCQQ3K0AOwE9hOHe3KEOXOQsmloeC+zAN2BHZDF4aAARrBRxahXv2+Tgr8ns3NjpTIMz8jDNh21iGK1DtmHQS0HvwqalHiRdKdLm2YqvaZ7Gp/L4eegUJZ2fJYYn9UA1uYxJmgFA16VJtb8HJkzz4TA4wGQf4Ak+Fm8OD2IkJhKBy8OJPfMenR8uZd6t9wLnWCaTDHlkfL5EM2BL1LLj/XDIbazv9u2tndWZF6MrQvbhnDtwZOqLTyv89OztrG73WZK8YVPCFMptXe9Vpp2W0Fej/2OaOsgmBrLUB7hT8mPffnLman9xuf+8ZKNx5f6xbnJCkAsravqcDDvJfMenCTLCB4aC0uVW3AqTRJC9bM6nwCv1UE1m8s2Oyea9IolktBkVsEOF/TMjV0sbn525d/JAkn2uV2+vPEX/1m6WQRXMzO6X1wrpy0nLF1aukOQIUmLEc87O2uH+4ft8vzMl3d2FURNAXlHQiLlxRkcOzD0znjrnCBsABYrTPHlJCYoKgNhY9n9QxATdjrd18wk+bwC1gv/qXJFRyXVGSJQgEmYxVAq0vY3s4ryGcMQM4ls9ihZs0CVeHMlWOl7Sv23CAAptaTBTkjl6EwuxcCGaphRz6ZqY/GMKM04lXmeDPbraJWtfj87N7mkVGZE+exk1asoUesjqQ0EDf5w7Rw2AUAHDlWqKHVSsxEpYblp+jzQLWzM5HPCq9KAfA71Ay5TmFVXJ7yywhohctojO/TMmvJuwPnqAK4DIEr/mFGNrDPoEh442RmM90TzDMXWmKhgztNpGTIOBAJICJS+j64x/D8Ub6uzWJWMckXVVEEoM2kLNPT433znf/Eu+XcnAuYGCH+X9cbhsX9giWlzKw3IuR+oJMenp5LOaahUaW3DZBE/y6HDu1DOG5w4P5sKwcYZ0zmdruKkt27fbn2ZAwjHEiNYgDUFBMTFjPHC8pd9ggmQZGIn2VFUCbFOYo9JFGILKLEImIZoKZWKmXQHfD2eAYR3rnEV1H77i59d8oDiRugeDYKMyYaDy0R9DpjufCibdB44E6dYjkjwhaamnNykiam3RrDjj4tG5n5IYJfirMQ5+rchlOJ8F4eM3KvsHFXwBM8JzatoajgAn45LhSUVIMpgOH9Haq18D7w0cbpL741FbrDJsShOG66NAKKsUdbY1vE4x9fmp/siCbHXPn78kV0wBP0oze/deyk+I4TTG55FXDujOnaEaHowU5jZxIuNGDEEuspJdZGwCucnO8Wsjt2dKHc4qXyOaSyNOF+pgVDGc62cuvwf94J+VTDfoTpE+WUzAp6RzZIIamrVj6L9D/bosL3+lfMYR9sIEioNBbNMQGy1s8Js53yE0UY/OoqlbOwQcswwAi2k8l8wyXlGkqAD56kDtWAGgwkZC3OjjDVtboYgwNl5m+I2v1i227futpOzk+xMZsa9vqamP7QLGxjDsHIUmH9hHMrGDhwuO5aphc91sCaTcG52kAx5m0WteR1m7/kz1WXm77jkoklwcO7u7PpeBbrBxlIbDe6huCsVSpoY+XllIp7jW4pjXl22bSSubRihW5dagM59pqafo1RLJcCKsGtTIxtlrCVUXrg2ghP3hSM6XWnljoCYsmIpmXayJi3w0oCmKCoEYjvBnVARFmNWrIDyEEgiRD+V5GJGeLZcqZeIN2KP6BjU0DlTuuJ0vuP7Y/SrSMw2NcwYgxOIgBjgFh3u6RRdvY6/b8W4mLdvfC0pHb/32wy0x2nlH0ZKSuAxIpInNx0r+FOqpObL6S/QPJq1zUw1+e+2oYtNnuQ6uzyZnfHQJMQCQmcmp/baAgIw4nuhGuFJmfLQ1QyAj2KZlIPKVT7a6crMUGmgERI2KX1E4CJQZrA2E81FXKCuhhxZVvG9bIJQIMFzIGzhDLxsMgjHsplHQVZMPbIq/Ktk7i+TyZ24XOm3ScB8QSCTFwbfrhj1NXhNdI+yKnXvO5FtmnbbjgvlEHAryZNmKvH8K9umrDrYPXATzhuO1wDicQJb8qGGkO+XoDU+DwNpNwSZFe+DRrsCBTE4TPAp+7g6cHgvyxzK9lpyw3EQmcmw6Vjg3DuNhv7aavBe7IQMfAX4x79Tdhfuxiwh+BABQKnqHjLewzbosTFC4gevBp6P0w54QiK7AwwCjzznMKPUC4oC5STP6noUPgAEGKlNKYhgMEY7znXAjGOsJ6kJ6KMlDlWTNvw7fwex+sbBgWUjGRoZOpiSOoX6DYTEduyBIFjLEkhiaT07nhsEZ+57jBVgktNJJoBJCJTCQ0XsTc1Arr9A9ujAh3qORjmUwbzXmr2dhr9Ihwwyk4RqJvCOeAZ8B9fIO693yz/J/Gqfs78IYOyVghlsiKAmQmzR9yECYFA1Yq57PgtFkoIBKHGBmKIhGTaGlO2sm/gOZz3S1MmcO7DAzNRWQe23vvDrSwV0s/RknoqHUoEEh2uzI9sxXcuesallpy0wISYLyQ4WJYgnVmYrJWFdEVcAMLGl+Li4oQIGY96vI6GOCy0Z4/BOyHRfNvksyiJKSmbI0hjXzAqmsWnqMjhNAo7PXwj/TjdV/Xiu1dZ8PHS+B/CcDhAbkQVfEj6k6mxqMjU+4/z8xHsZ9sMGjwcvBlPD06h2TqfBrRlG+Vqik3aKy+wjS1quBUMMrNyUzskX7/hYqohK5+hEZoW6SIgAMnw/kaO1qY9oMN8V/hTL6MpHgwvkeFTyCr13RB8ppVOPnyC2s7Fl3sxil65AUwVIgHKkRXOkNrfvC7Nh7NiW4XhfHbLAJgP8LpDeZgQdtVE0VaoLCUZIcCiKg5k9LH5wz/WN6BrzOZSzCJKOmQXu0iyz4xb3EkAyHcX+cNPBbNREVMwiGNE9JVvONVcHq8ROIYVollXZVsENXCmysAhAcrjOz1aNpgrK/DylJ40a7k/YRZXcrpZ4hd0WrqWnqQPhgbuWKofuXPN5KP2m0q6NtMSlDFTiWsAZi7TxawL0oTacKrwS2mOSgpIN3FWuqEP44dhE0HcfUAJmR5Jg5bUuSlAiqRtJEK4svGAl1qSY3Qi+KNexcPaUw2U3fSNIVAhodlMT/giMjeH12CdKyKc5dsUj/UxSQVnxgg4HcphrqzacLl1KR62tta98+Y+ixqrys4Ia+mm83MpPNukUMdLASUsqiJhhypv0ZssgHo4C2L9yyj6+lOwJwF+wkxe+XMSpR+aiFHEIOdacnQB8liTI9CpJREBiVWYZo6wPQRFSr8PWMTiPw7RdWMoosoYsdzxZSHkvzqMTlOXHhNELBtSzc0dzQmCYtjocqDZvZyig8lJMp6OmF+S9uEiW9nBFBdCJPZnT4EuWk6n1BKG5tw5mF4FWpV04eIO+na8IVNHlXQ0XYy48iOyzSnWeDteMQUw0OVKZghlYnrWjPdEI4CTn98kIri5HBoh5C2oHi5zngDQNjGxs4uQGpqFMiTzClcKerWgmCl2mhySNG7u2ZG4SI2fSUIp7RXnJu6YxQxaXZ2p7/Oyp94BZslleBpEXsyMONYbSoWYEP7AbzSQ7cZ12cn7abt6+Kat+NgLnKjJ34JcDlWZC/keRU5zQE3upucMKRIo4gssqhRSY6PnFWdvKjPY55hm+BQUZ1MY380sOVnSmc40DlfD+UusN45RQjI4Str6fbiSddasfAJjFXDJ0ZXLVGFOpd4o6yrpBCIKsBHLKveSMck28dyoMGjURVGdhME4QWMzb4e6e/52Z4Or865tKQ+wiDkPeu3BEvhvLROWxAifnffPeKjjzT5VppXqtmV0C/BMtBukXQXe3mgZmzY4PXjV4Zv4+CUM2xaSMrCgrTBaEoxvKIsteYNc2IIeb7WqMMEOIg/IzX/7j/6soHZ9briOcmG4/nDZr/SDKqdvh0HOednJMQiRSGzg+Io18LWtIbWUqD9oFHT7Mi3GjWtsI4ufWekO7rTCUSCnhgkXl6wnNTQKZZSepcBc2kdGe8uoFgxY+a0Swy8aBztDcA85VkjnX29GTx0FkzABLx8WSmo0NMN6N7GNFsMzWOqcPGyEEGKGgjNvHjz5ue3v7bWNjO1rjSIfntVtmJcGRFwOlBayK51KgLqeSJQs3OceW7yqUPcQTo+RUEUWt+5A3KoxBSkhJ+nT6XtfZ+clKiZZTbcZYCbOsw6GnOM+BQFH3xqIxE1f7P0pXNhPPfmMzAhBSTAxZ7+H2nnw1CLK37t5u77/znqq79SztkELSvLhwM5HJcM3cJ6ND/EG2KDIkeIRT8TneR/HRzAx4D0mzMTNFvw+MKacF4NPtAi6fnxqEFXrc2vY9+m6ysQDvi02qNAK4Dlwm5aqCGuQcapplI4cD0XTVJIMPRzDMaQCeWdE9uA+u76OPPmr37z/w86pDauccsdROx8ADQRhOHges2f/WjtfLc3aq5YXuKu9QIdCNDd85Eutek8bOVAAYE0XGzzsT+waeSRViBAI8eLsgVa3NoPoQdNY64aDVCRKu/rwakoc4pOud2pSAT6cf6lNaH0pvSlpWTaXMO/i6hjgB73WcXe0qT9VfJLsG3B8MVWtmQkW1YoJaHgAhtzVtU8RMB+ttdA1xHTl6cL1Ufynctwf/DBJ4dqyywVSNLoUSnCPvmLV/9WuZqX3u137F7qdjNDn3SICzPOS7HF0IAFWj1F7f9LIwAXXTErOwa4kKqxsGs+BJ2zSjiLbtvMNJdB1M7pw4kKuWAYhNWJ9VHZeqxfnvL7areZic4CzIk7MzWeKnz561HRj2aLDTyt/cjCkEXJnmcwFnSp2DgxuRqeVUAovOjYHqAuVINgigdLBJkJRGxRZyZX/QVwPs6jpa+YKwmVoXlsU1q66QqgwsaE5MF25iZAgrlroHCw6giMVgswbMTrfwyFQra+Z7oFhg9Lq5hUbVVdvZZpg8Rr/EGrsBCNNdMigmPUdWOO/wOmY0WdyWn9n5YxQLrh3PSDkchELXerpm0RmWZ5SWdLbfGbrPAEw31A5yYmGroDCemCFTiojZgm1uIPEcpVw1bQwO+XmsMzYYn8F9oqVP0KeLysEFO58szs+D1pK/x3NjfVD+cT18nkq2hHgyNg2XaRJt+rkEDjrdbHh+HowN0Jn3I4KaB0xtWss+zJtR9zgLf9b6OTvXMgI0h/VdK2/P2lPgk5Ge0zCOgfR7Fdglnx0CkgGQS49h6uHszOALbsu6YONWg6fKy9EFHeCYh9yEazadOx5GdkeQYt6Rgwa38xUE4HsPfTb+EPzZf+Uz4Z5Yi31mSZyBm589OT8Jz9GUbCJQsabCFi+emTg4WRfvWZeqYBnwsyYfaZ/I94HR418ArqYMfQa16s7ymQ7La7RNLApqllh8ihPQHEEhWcWfWWtfK/LtF/6bX13KRcrFHZnRJM1UA6wtW1deSGRZcWr5QpJ0yb/zMmxTZ/3PKQS4R+aH+/Rgc8C8SbiY09FIB5uqjQu4L0qHeEMSc+ukLEA5So0AMbGGo7u2xrU5GM0caHR1yKTqgReYW45GBF8CBRcMZ+rho0fe3507d21Rs4nIMK4uz9rZZTDeu2vddv/eS208is+mjDOI5R+uuTpjRSX4+OOP271791ZdXbukLBgUMzTyjUOCDMhxr7STU4IF3C4H7CltlQ/PwX7LAUaPuiFYiCrqzt62gppOXizmYmzoi3GfDkOPMKyN6Qs7TUgkjWI+UGxiCD8udPEJAGwQNood53Qc5/cIturHcaqm8KcgcZpZuwHgI+FMlKRbDkOcjkptQTs3ZjinEfzcTGTQSWrF9eri8sqS5u7du3KbIHAKUoNfpnJELfQa4C/qEGz5w4MbK78Mvhf5+bi3rchgbEhEkDRw58Fe85m8TwK9DkzZkafbXlm5BFWy8mVKcA3WlMo6wVdhuO6kAGA538W7RWUF2UMOcAIrDQr9QZIreXZ80p4eH7X7d+447XH/pZfahw8/9n4LPhHCQPWX7KrfcxQRs2vhBtzYhuvtYnQRc63YHiL1kzQp9hz37nsnW8KYZzMIrzYE8IO9cbjiF1ZVRe1UkxQRzAMyqUyuKDNi31Cn2BPd5gEAfzL4i7jD77Xzs8vgiNqgiYkSuq00rvhD55jPcb/ZAY1RM6omrtOu9Xjc9vdutkUvpamm8/aNP8nu52994bNLJGbQAufBwZnh1I9TMVQnWdzRXYJPEs5TwbNq0hUK6I+OUYyzkF0o4rgeYxVQD1ReAGtAW4mh6wH4VxAmWTx23ZJRrQz1CzOlBbRWW5rsh02j3ViNYiVmBS4EZ4cMiMVZtIUqcSsbrE4RYDk/xyJwY2UQ0YmdxY5T+gLN/Gvn0u7ff6n1uuHMQxZTG4DnwGdbWiHLnBsHbKkc2/nZGm7m88gszFQyMLKIfHHwb/JZWabTpEiXLPl6KDYMh2aeW1u7Zj+ojU4nIzMRSKQ4Lvm8EtdidlMHeAX/msFK/bGjI7MflDwUo8RQh+ZLztoWRwviKtfswktJdWXG0f9Hc169+5D0IdAv9RyIUnFzmwF3+FaROXGPeDCcnZxYrkbQDb4h68Hsh6A/C0ksFEGUXcIdHZqM84XRgatMxGyq2wky7cFB8CiZTOn3YtLhyWMPYsaabOJQsqYZtJ9XXp81y8tBoQBklNGVrVVXsLI53gv4I6mojYTjmC911IyNz2wx9IfRqN04OBSfZk3wswT809OzVaARo2Rm9uwsMFcaTJsbK5yN51RZnfPKF+fOxy6mAfCLE9vZHinNRAYXh98yBEVTuUa+HSTtXOvVCOE5cG08L36nkonn7Ihwv+I65FdmNcIBaoBTaSWMrfEzwHZS6EdRUTJYmANktcFbY7/Vs6VrbaWS86nSqzIziwoHu7znpkz05k0Iri5VmPnyV78SmBpBjQ4nYxBGx150KiiNYFhTKpryDxNvoM4lG0obPMA6g9aKehDdFzaOhiSpvUbdK26TXQ6+I4bTy5kqXgrKEzdu31oFxsItzG4S16jgUUKRpKBRCm2EUmp2F7WoOzt341aEZzEzU1jYVwUQvpuZP8FcpL9NjWeppMDmD9s03YGukLYexOBvzin20egvNQKy3XzhtUAgEpKNcEIL0mZGwEJj3pSSs4Bzs2PkfmZTnz8nNt/NJrB5kEbDBQH0UKBNbAxLvQqMbB6xE1yi9JsM2Ru9O1nw12M3MpuEVj69EEiTlQXbAU+fUruTKQnFfZxcnIesjlLrgRMSRC2TFMUEI43xtu1d7ABRFCELG7V7d+60x0+eBIF3gTpICB1A7pXYqpT8snXnZOoDA1Xx2S5OT9r+rZvxO6npVc/NzDPlfjTTpWqAGJsChWI+V5fhbp4NFQIwMAWbq8yCCsf99Kc/3d56660AwC8uwjou2QH1T2dpF8s23AYKWRi4tra3FadzfE83+wDf1Q9btra+s+V7iQNpU7FQ6FKFtZE4XJ6ftqdPn7T7L70sGZhnXpBMKJhce1hJtZA43zFgluExWJT4M54QSSFiDdgZTz5eTTyyJpAR+v73v+81h7lSHDTVCGHvcQ/ipXl489+ct2VPi8WHvp6Nho31kMjH6q9my5dMVjDADumdEbbIbklMuCdKUjvi8zBhJsjV75olT0cexFZCyEutRYatxtty8TyoMSZFukobHw6WXUuwJaS4aedDXizp4CTiPnfUphQI/k6dANHNiHm4EBenmRAjV9hybTNTNpvEfBmD47mAK1vhRWCs4bwkxEhIqGa6z30/uR51qbIrGgxmonoEIzYEgY7r0lMhjTZ4QJTIgtgoFFC6ZifH6041CDdQ8qvWBsP2nW9/u/3sz/2sGaxlLfNxZxe6lVtyE2z1Rw1iK3948fyxxAHrIRCcnKwWVamTeDJpxrts+wcH7cMPP1QvjYBydHZq5hQ+A7EgA2vo2bXckGx52a6uWPQHapFtrQ/bs6MjMSWIm2BFPCcWKNSVgA3Cvg9mt4fBTkiAs/nADGV0g5OAD6Vhr3y2/lrbTSNqaAG8Q4KaGX5mNzYQpjM/DxNl7fbI4MDIyO6hF+gqHqNcB4f7DlXTEXWd8Q4diZm1ySUafRsGS9736clJw4uBBgJYkFMeqYzC3zsGlzpod27flqjLiI7WbWnEUkx+DXDTqLoyDwf102XejYljlUEguJU8QzYd38u/q7dGhq/HJY2ssVgk3VvwR3AgcF+QabT1fvqnf9pnYyaW4pZANAguWLbpTN5pmxvb7cP332u3bt1Uifbk9Czws+ycgu0C1Fmy5jjcdJwVUplF9wMKQI3Dzj9mLwzQ58QGkINlJ5UV40u5DuFMQsqtGV+eQXl9sA9rLpYqorq5NmFA+elaJkWrKg+uGfoJTQM0BhGBoC4tKAsuWxzCi5CngjlQ9BXHqsLtKgyUQjbd9ckExTy6v1QlfO8f/mF2P7/46/9oyc1ZUjjniRv6XGKjvJPOImb5GB8Zh7kGmztSWs0CI91NuRsyPWb4g7EN0XRiucGmXN/YbiNubjl39k7dq+T0VHuc7IRAKA8tDS0A8KvNzQOozhsLho3AWwmcZpx0krVQ74WXQ5aSGZ7RngZFryt+FeA1HUhY8nOVKJBioUSyFAZI17GJDlJ0S50iAPgsLp5Pjq8KWZlVFpYy0EUFWJVkiRPCgWOzGaQ6iCbGhtza2TbbJIultCDQVokgox6rOEomTuqNyHTUhoeUiOfBHHPkYRiUJKHTUaU8fHx+cgWXbXJ5ZfruAbOzo1kMC4vgyGe5obPzy33xGXaemTBADhrAWUXbEKxch94AEXsZmBHuSHR/aTiEJl1Ma5QOH1joBbI6SYxmDWzt7oix0TQZqbtP6Xnd9nd3rR5oZhBopb8w0JzipLwDvpPgxoFSisGIXZaKTHgMXIa8e2K7Qio558whUBguz0ny8sGB112lWJWgfB8/Q5BjlIsDDV4WmBjuZ6M5flwhdbWYztXdq40sATWrGw5iynQnOUovjOHz0ZWJAc7nT549W3Vk7ZaDVXeaa5jPwhP34ixKcg8Gw1lY5GmHSPa4EXQq/gjL8Jyux0Eyn0QA55kgcQ4GezGKcbVVR3rlRo+JDyTi5wdZdZYtfVX2Vdbae1TsdLjhmrs4IzMNR/Xg3jF5QAY2k250OX4etHzOQhw4r6FkzbB8jHY5D9uQwhpZQbmPu732za9n+fn7v/PF5XIGuA0QGUbFkyn8JAJdty1689ZH0E1i69QPOT8PjXoOD8rKKh94YL2G81CkpERYCJxlijqZcrrwyMMH1GDJw/bGI/LzsHnIRuNAYOxKVucQfEZtJpoBbH5b+uGEzakHi71OGdUTOD2SDhKnxsCS2NQ9R2fOzk7CUGM/FFZv37zVetb+wazXh2FBiUuGExhOuWHbjZJ7E0P2VS7XAiMIyQvLbLEaCZZFjtWMZPoDgIMzsvHAkijFCEzy13Qaijkcft8SQVcmhtcvwyikv94mNGOGiO/B6YkZOWGCF4xtLGHoALKw6GSDXaUAJ1qV8paYGJlMo3TTlxTbvxj+pivnYTSdtBv7MeSNjJIbaDQRy6K0NOtBQJCulU5inKpMZi/bsEeZiFYdpjSR2YJzeTgylpaiogokJmzBYoYPiagnALca+8qYR9ZuEE1w2TLJcpvxmxjFMeuSshHqFwLVORKn2ioNIZSAmWdMFn3RfLhsPtMsIakJFeS4Zg5iMjasCrFgZL0tU9WCAIBxjfJOKZ6oDFMOnpP18/d2Fdn4MADWhopyUkFdXo8d9ytiM/dFUIN39sbrr7c333wzyMXjhHGSTxbexwywB1WKg437E2PdjjFBSO50urWezAYX1yuE0w/Jbp6FzZCc4VUnjQppQBIR1BDXNmrMvOfwUDYgkQXGWGSIL3BPRV5XmxF8vsthCWQ1MJBaMaUPbwhT9mLQn8mIbqxDOf7J+xTH53qG6+2rf5SZ2v/4e79jYGfhbqOjxXDyZNxGV6OIqtPrtr2+FQRL3q4ZEOUMpRtzdcExqnIrjH2TGqEkTNy8mkuLjvZYONIUh0ddeTOg6JryIAeZitsZxF2mLb1hQUg6XsuFuNjZ8fHKZcruTvpwOkzMgte5BzOLUJKFe0V2Sb1PpuOAOGXE5WVQAZBR2T+USBhmI+FBaZepQyMjx5Y0Kgm/0nBODI+Ds4sLT6DIUqOE47kUsFu2b6TcjPHDe7NLKZA8bC+9/FL73ve/H7LnzsWGSqulnC3yMJzgs0dIkK/HMLu+ooNh2xxuaojM6UsrPNjd66rERuZKAI6WeGl3cQjs7O5ZGiO9pkwctwAAIABJREFUw5/YBIF3EljBiCgXmS4wy+CzKGVzhlBfVk/bCPjQUQgYvGNJpYpAxoQHHqNMGuhVMJ+1/f299uz4qPWXqaqbUvGc+Hdv32lnl5erA2HKTOtsZtOA+yIrQeePf/LcLWlzXtPMXt+H9XY1oqkC/rJwIqFIpHQ+KfVZf/Iu1dyDxBx8wXoWzg63mGG1IhjF8ywQG3UZApBah2zg7c320cOH7caNQ8fMSt05PA36jcZcwSOVefDMw+pvKo5r1g82SbOGQ1lZLpSQWc+TlUCBwpm6mKVb2CDhBSklsWYIMFwH+zAMVsjiIM0iScQ6ZCi8b3ClO6ypUIoxCHnwu1nmG8zF8GLETlwUXCvHH0lE6P4qeiD7AY5aZLWIDQBhxLTSzEMzFHpydnWAC/y15S+Vk4bzKb9EpKTCM5nikLm6br0hdC2oO2gzLts3v/G1KNL/p//2d5e6IUPiEwycREp6DXlwaKcGQp+JAmVJMvwrogKIkjaT1bjQcoqAv4/uYm4Sa+mOLwSNJ8ehyJzScKOGiClPeNGQCmWty/jGvisCpeVLukkFbseJEJ3bLn6UtLpTTrmyqFrsDgZQnqWkDN6KQXkgS6BTNzRYaGabGl5FoZD68YJC6hySsW7anXZxTTt9yxObAEhJ7WmMNdhs1t5///32yVc+4fQFHSkWRGR9sXkINHRTyShioz6n2PB5Zgndng2Fw1s3VxiEdA5wQNUPQsvdLJLnPBoZACkTLYkZf5kh+BgqvZ6qZmUsrAD02VTcp1hVqqfQ8ND49/q63djdax8+ehgjTXpZRJkhb0hSY5CJ2eAFE5xdXpgNWqKj4NHrG0BZR9EpHQeWB26CsctynpMhQ4OxktwbG7lJBm7ewrf4TKgDL5bWZlwcktmIkR+Jy7f3OV+JBDjaNRm7diojoarYOziwqcFn2szK0pjySOyNjQXGi4IvmKIKFxwcVysxg4Mbh2GTx7WcnXuvO2i1pckJn8132aC5iC55wRTVheQ+qruK8z0JBlk/iYHPnAyYw2I2tzpB2DPgoxizkjuWgD/fv4VsF3gh8586NjUbgSjKEESRn9eUmIw7BQyq6UAJj9BF4W4G/EU0C1czu0VcBosfDkwWCH7RlIisD7HKkmSiK6xTWMrB0+Xur9Epjmfud3TBG6ENrUWmmyU/60SzoQ57ZUv/UQLjH/1xKt/+z//095eCyKlYIfCawK+T82AOyR+RV2KWtN3O6PopljhwM1f71c5jtoLjIQRPjHhvVwk7rAQlNS71RAyjYUsDK5SF6a8vdjYP1/OYZvWF2jqGO4Va7PpGcKHIana31UGT5Jm8IB4mKS9jGT//8z/ffvKT99w0PCDGSkibOXn5eRRQj54dW6ZolqrTeJwy3lMGakpxR1amM0Hhnf1snafss8a2KXYXNBeIugNduCKL4xlQclC2kb4zWhIdJCcn8OV8gVZgAyJLbefjPB2DLmEHtNP0OwDwLzIl/64zD0A9I2iczkq8xO9z7SpnUPrt7udIUpS6dj+THApnrBoBBEmyK12DlNXZWLmWq/mVTvPgYVJXxqHtxeZnTRWnjYAP696DMnETO3RKZETjgd8jMw/h0GimuImz3C9ajNJDZM5pVk0wF1ZI34xQCo7uJd9G6a3GmplbcLMEp9MJzEmWVA+p63A0CHimP5DTt9brrDTxCNgERpVfgG441CG4prMXmw/QnP1CUKsZV7h30o0kTT/vhkPSlRbE+s79E5LaWwL9W6g68w6yqcW1oZCr5VzOEwt9IIGUnd8+2W92wOV9veAHGi7vSBSNAkMFC9PsGxgjTMzxtvCwLjoJwX0cRktFSNY2k9eX858VA4C1GEULiCpo5IUj47xrkgTOd0mToGemJmUGilMnOJCOAcKJzfl0n6PYLZMi6Y+7Nmz/d5Wf/+y3fmO56qzB90KZgtSTcmGAKUKcvM5ppqMzgYsHFid6GLH4oHIj1qnMBilZF3EF0lYHjGPzcPEuFljTZFuZSiMtQlDjJVWXaFfT22lb9NlQYUhS1+HLYJ5shuhhUCMsFe3qLMVrzs5PXTycIADVLG5KDtr50ymnJlwkXi4dOB536Ijx4jCuLYItn+GUg3OmQ3FGNrO4XnpUkgWY5WaqbpOENBn6Avy8DbwmM9gskg5xFRZ+PEcIlLx4SvMqg9gc1e2SI4Ri73qMfi3NsnoOWmuEk/OScvlyyF3vhgnzeDGOJJcvJc/pSMnPy81cm9wTkAXOAP/ZWdvb3zcDoWwjKPS7fTusBAbmCo8Fgrc8obmPwgBfPOH5XuWgdnciYySs2XTxZYnVRPMnJgvUuE8AnP8GREAwiMAes8DyH1P5wsMvs8LYwFAGaLDgeh/lpe/SEjPGpwi4QgXJy+Qg4Du5F7Jj1ovgNMPm7Iu1nlMBZkXJq6LDWIP60jXOz4Jdn6Ray31K9MEg1nQpxdB06wQ1gu+s+/D5JRQwofTHmAb1Y6gMKYhq+QsuNl+uBADkbXbQnLuW/sB+Y38CHVSTg+dVxkLRAJInG1kapWoaPHOtHJoMpLPDVp36tFMsiomVQP6+3E3nehNzN8EBO+tEFZcNksgY+2K2ZpYM/qdkfck/MRahmEWKa5byjtUEXfyU5ucd839frUbBf//bv7msrkwFGqJ8gNiUUXt2NFh4vCBMV3j5B3s4gEeHkM0hOJuzcv9FqzfVVimsLbVyELuoBQ6gM5zO4hsMnIPjRtc2o9NXGmqTiysf1rzHCAbOQcsVL8ZFT3lIl+0SsDz4K3ZnNYjp+lmvfvK19t5PfuIolRsuM6v1zaFZDL9DE2QnncsDH4zgWzNrVUoRhAvX4fv5Ux6HdgWTKycRkeYC2SKllpQMxoTidEammxMR0NT5PMu+aD5U6VkbnOuoxU/DAg7Va594VeKh4P/oWqUPeG3X3Mfubvg6pNNWjvoFd42MthdcKiwCva7UYiuRxlDVoGGT0tqpwZYjIxIo5e0l3kZ5zYYSNsjstjp9ZlpkLWlgTBYHVkczIZoQPLO542hcS1EJuIeiFIkPpipuUWfQr7cjmJMngsovBASmBWLYPMinxb+yNEu7PjclUwK96NbCvQyaQWatnWC3oxhyxajPoC/rn78/gDJD8yY18SAI0zUlw3SyBZ5edtprAsJ50lFY5jmNkVqDZih5sNjhhjsHWG+FsJTaItqbniB8PuVrbwkNJiSj9EbgIEisVp7hZNw20hqxnluUgzHp4CE5okm3Ge8Iqfmc/ODnwasIiny+MI/Gyldtc2OzXVxeqBvHTK/lL8+fiY+EcMj0OLPAscGOzc6txiJxIJ4ImbDHnIAZmSnrbQCdw+OuEyormaWL4ekZXBNOkTB9+at/nAPtn//s0k5Ir2uaZxsW/a0EyIs4yEYDPMa4tW6MqyKokf0UsLkq1VLJlP9emQF1Ycw5Rrenyjuyq8q6+Ccvj0zNzYwaARmk2lgdMaIYT7qWdW42Qr0PeXZ3W+0pXkx1qiSr4km5WMjX4Q/3EbI9YRVXoCnXowntcNAePXrU7t65G5slNbZMtVPP3k5blkS1MDSizTKqXOEt550PnbYuGaiUDkZJlsHtMWmno7kppiZvDJ4QJU3a3LEAdP5Jqz4/g/KEF20QDCb/+RWTBMHz4TstqQDqOUyQuhmjE5cjQWCPgzUDCwxvNr76ValkYiYEWkdmihQSC2uM1yaZKQqo87YL/ymVZ+2YkfmtRZli17XXM8slSPquCRQpnNBNH1MODv5PJQmgjb1wYF/N+WbJT+CS9pC2coXZkqEGfkNTbu7mZCSNbNA1aQkXPCcP7zTpDh4m2wIYIugQZlV2g+P7Zd2jeJIijypMzAHa5258McHkD7IWzEA3NkKJhc5gSpBbnsIJy26hXfJZjCQpB5QzuoVDVmZanVbKLcjeNMKwE+Q5rTr+4JHd3so8uaADKizKdxobNNbKvk94g1llJ3+iky6Ewful2dZC9kszHeKAGXdPTLcO78jM4lCufUaIwrmLSs9oBYyQJTLZZeC4UXrawc0RPbHeNAano6sCidzVkBovAYegkkUsKTku3p6da13tWvvaitLxW19a1gZS5hquSQrC8SHI8xZoSgsYl+0yDQ6Z3TD4cCHD38oaWRwo00r+W5ihJD4yiA6hJyEdodJGS7a2aqfjtNNLwUgY11AdAN9l1qc4otyt0bUnkZyrU4bHYwyLhQxFBC4XAGstbFUOVnyt4E5x/au50uzUBagZzYjKBiStEpSz9BAr6K1Jvq1BZe4HSgZLhJcMsEmwOddXMygTxCPKR0o8AH8Cy8rHABmBHBL2ZEvhSn6XIFklk//dzjLSLd1wC0o1WkelALlLOp3NPEbSKN4LHSj+BBYSGAoLvzASFjr4nd1mumbghJtbNkWYpACcBk8F2/FQ1MM1+IKPHj+2myyWlwu26BFlulHy0kOz4FRMVQMuMCg+E9BYPDa5kGJx44nGxGQ7lkuJQ3o05Pf5SyVjpWIIpTodteBhQkjGZQrOWsy6BqmZ4IjOGHr+ZiipikIw4sAi71ehgiCQwbwc3vl9DiGbIByC01mjYYCopYorSlEFvGD52wsjE6WuUElR6PO53PeLmXopREvxSdBdWIgDSTOU5w7nhS0qZjClwxh+vnVg1cG9u8U8MPy0YOiLS5b2XGVdOT9MUONAU5I+/xDUuOeiWEFDkZNK0SGlIxRRyDDJbs3+U2yTvUA2x2GjUohwVpShDotL9QiVbbXViDt2ltkj+KZEVrjOO4kX366vJ+3Pyvfzn/z2F5c6XGftatckJYhZzLhJyU+CezOlzRpdsqI7cHIVOx7sgZe1ojToQAXbOBQtAHUdNgZLI6uBaMsFT4NPZXcpHdbpfvo5EH753PU1Z0XRWouiMsoqFrLGCwCGZBBjMqKcPdMUJoTm1oehUsEv2+nLWT8ziOR+lbEGn1cKHy52unBZSkBLEBtczOTu0LXhhaskABaBJHfriEMS1BzuZVRF4cNedndItUNqyE6w84ETibeUydwvz5uXXCm/doI7OwZ1/jvdsOPjoxiST1FMIjDXjm8AJQmYUAlecuqu9Wn7oz8XLlJmO53WHj560m7dud1Onh2tRrEsR3OgGA05T0z5b93QqydrnC1ikZFxzBftahwKLLzHKp/MPBPvcl2VdDwD8aNR20Wrn8ozpdQBmpVqSvC8tPGlXWibJiXT9xGYZa2GVP2tjCx1urhvwGo2yu4efLbLoECoHJt2g4xUMaw/WMuO4KabVcyIuc/FQpMQzHWU1dnedsieZ0Q2URxKZ3Lhn5HxpU8ua7JGulgn/C50B/47gV/N/8y0ayqnIA+CrU0xAm+KkwpT5EgXBwNBcqMfytSVZQf0EuKdZKZi3tkRrcyMHjmZakiQU92wR0ISKoQWonpTyKAb8EqB/8IAo+cuYNFECztKqD5B/I5pHppxBB7uFazYNUc2aHCi6z5uO5TMNOuUkmddLbXOQyqfdex389FYXRI3oNZU46jw29Zt3/h6WeT99heXlk+jmE2TIMiDGoYYoYsNDg0liNSPHNfJE59vc9Gw1OA1cQ0vKFUUdha+BxGIqpbn4jjxHbhONyIWswz6SkvBbcjomIalQQBdIYefq8xh4bLYCBrz0bhdTWDbb4ROmd3SiOrj0bQdPztuN2/f8jp80UoNxbyjwCtM5atLu6wod1jGZNrsiU6ZR8m7htMTqhmDtrez10ajK8uWGrsiq2Uxkf1uDxk7mVt+2pTpkqXFRAO8MjMCOpWUCoDVKWdMGQo2we/yfAj4SkIxZTCIwXNKEe7x/PzMLMMOEfyf8cT5Ttju3Ctl5niMW3pkJu+/+54ZEUPwAOCQgOEH8UzJHjlFWY0ePqmawHWiB2apypPy3QdBE66fzvKMJBm4ohOojHrSI/j3ctRmcoBseuZmxC+Bzmbz7/lTADw/U9mqmE1vbTV6JvAN6TnFAASSO12xITKmECWNESSaJNAWLJFxgGdtLxZ6vZKhCV0oAIBbU3TepSy4Pofq/5N18F6P+GwoFEpVh1+D3h0OlJOx9hQVoDLQ3AdFCaAPJL7H43Z8ctxu3LqljSAHSTlxqQqczTbulQAg/JEipfLUeikIQYWgl0cw/MU188AVq2M6I4fNK1MLDDfKT+ADrpnDhy68g/9WBd12cnTU7t6+G0Ytg367vA78k4miOmTXBhFweQdB7QgOnKILNPOySUZghMvKz+izkLLwHtiYMy+Qmd8IY3AwW0VHA/gHe6aJGGu8K7WMii0grLjWoI1Fo/Gb3/xqYGr/9J/81pKZOU5vTx6GnFMaSBHFTM2rnjUTkQ2/bBAj+s57xcKHGTyaRUCBXe3p3gk6ASBhiQaCD4h15Skq8Tb/H+kwXDH4cZymlJwBPKOqeR6nS7aIeSGUQmRSmN7SPWFif97WHLchizg6PmqHO3thXIxoJA9lNIq5PbArFv0aHdXWdnf22hVBjCR/0BfbC1oJAnYMR0dXTzzAuigUSwCnR9fRvYqu3PM5TRbYBx980F559dUIBi8M/7tIMxtiofHc0eMHE+LnNtFXa0tNTUh/uN+z4yPT8Bs375jNoFllIyBd47k3yquHDx+msnBz81j+ZeYHP47gM7oKDlrhkkW9UO8M74lOX0oPnTzIzmWAwvuVwa/Bbsdsuj9Ah3/ks2UmlneCIxcYFUGZSQkCCac3YDpAO0GVrun7H30oRqgczwECiQuzTOgkNH0KX3Nd9gO6KAcqOoJllUigwS/j40ePnA558OBBe/vdd8xQTwgyA1yYQmqHd2QnHK4bQanb7PRvrYfju9lnP0fUGCfaiWDLONjDx4/aSy+9FKYiKYe+vX+gj+fV+an4GRkFB42eu+CndVinBFAd7KxfaAzjywiylqUYPUP3SM4Z0uQQdhGeWCjFA2QV7APSXDq0Ozt7URYnZiUbv4uG31Z7+uSoHYBVWvL1Qvoru8SFX+7s5JRBypaj1gMm595Nmf6NdQy7g1fJHwPpRnRI49IZYwvMHTNyIYI+37ewc84Iltlk8jmdbgDDzL3JfqNqqnsTXkluXzQSYs6ca1J9eRiubJTt/M6qUfA//P7vLqtDZVrbiU4EL4GHXKM/frkuQ2H1bhOeTiZ1spwrAtu8DbbCw8/BVurwzfV2ThczheLKkhB8hpeujLQbPYUD5TrRsRm5kcB52Pjrm5zsl87+kW7XALPSPXRMBtESPj8+bbNlmMKC/3Ha7G3G5L+8u3So4QFFd3fXF8S9M4DtSUR2mnZjjvUM8BcIegutajEepGtmU1VweSnniACm5hbB4fDGjezAhnxLddP4fJsJabfGNbCw2IAMdldJbbai9+igzTL75b9hC4b+3cXVSK2q+w/uhXRQeogK4iYeRAlblBCujVIpLiZwuevL8IIsFj5Bxg1CxxGm92zhSA1BzW4zGd/WlpgW/5ssj8yXbvI1Zf9atz17+tSgZuaf40OQdJWq5vvVweu3nf09Sa6Um3z+xmYoV3Aqy5ErYufa0GDKNVYXlO/mHXAYrzO2d3reHjy4346Ojx1xI+Adn554b5R7//Wv/Gr7gz/4P9vu4bbTKjaf6LDmmuZz0T9DLujjDz9qD+4/iCYBDaZZqM1YOlPaJh2JAMsm51nwHdi93b19s3UXkK0/8LOgMzlMn/OXvAvhjBRLLENkShgOMGEN9oFdxH7w3uazNmYSQvrGogHvb3MoPH4ccMQoOr/4c7KGSjvNuWHG3RjBWoN+E/ip6wuS/WUkLJW9hdcHNpIxD03TyvlrGjpJfGdDEbzKgzY4ean1YZkYkEIJknI/xb3UNSonUpQXy84rUEtlfzWjS5lenWCrp8xY+e9CGxitzKZm37wT8e3prP3Rl5N8i0eB3bGUogZULYkcg1rqmhXxDtIk6Tinu3I5ZiaxcdmgODc7G5YKmJBrdTJPrlGJSqJMwE2zIGKxJnifMiWA3pYXBMhhzHeKqcBkbtHyd+NbGndclAQeshiyBmkSybfDS0HawHTqicE/TdHTus/PTQ6R41/pOBWjPkNPUksPQHjKwTw9WCRobXGiqR6Rn2vpkq35YqVXq766w5W2u5DpZtbkQJZrZFXb6+G1eEp3DhI05WD6QzDTCMWA5gulXox8TdzQHEDFpeP5lshhjbKBcTr72R9KPyCT492R3SKlVP4CZAc7e3sGCz6PZ87fUdqZqDKrCAm705OJT1ZZ0kr37txtR48fh5wPtoRqeV3ZAbyBcXBSGsjmdbLP+UpwLptn2fEmIJq1XV15nQRw3psZTo7XVcBlU5RyhlklCs0OiQf2OlhfU7+Nz+e53L5zR3luPsfMdGdbfNdnN536bPYODxpO5q+99prB172SuCCZAv/+7OS4bR/stcuz03bT9RWUKO4FrIugRlAGS+MQZi1UpqmwI3PHW9sGBMp7O/PspSQfU5IxDgZfTcfyXq+dHp9Ew+Poqfv1448frYIa74hJDkjH7E2uE3yKdwyVhr2ozFNKPtlgSezKxgP8TcjjSbY91xODDjJqx84urcYQxfWzdHTOuXU095a0m4RmKSwkBKgtJ6bGPQM1WB1kokBy4sHN/HOOVvrvuSekgtCEAavW1i/OaJog/N1XvpaYGm5SxfsI/Cv0jXih/DuLTqG8lGXRqTudkQgEAXI+92/c2kqpb74IRU+dtEP+xRtIvS+9ASWgBmk31C5j/s9ys99r5yengRN0g/tk9khpl1gOD5/FMV1EmcgiZhBdswkCTJ5MNA8qyFYrnodxks7xnHhcmyUyfpEZoHgBZBw2P5KADPNaSks6Nql2MRprjcamq8yoOnZF92BBo0yywiGSk8RLKj6U2E/STHiRLBB+b3NvN3h1OaBOrQyGsVIwvTy3q9frc2IH/8m/y+yCe+V7lE5/QXq9mh+rzuQW3gjhucBzrnJZ7lJq2HM/BDWvj7Rfg4+pC7Ey3hoTwwAn8Li+UIDQQbfjs67ZTE5frRdzRIeMl88ug2Ceb9EGKGPZe6jgIuVz69at9vTJ03bv7l1hBEQuB5tRrnIXYLU/+vEP2ydfe90ghqNW0EKCrMvaEeNhHV0Grw9hx3IwZ+UG+TTWFGWbXLZelMCIbkqWpou4uaG4wK2DwxhKhxZBBiWvLShC5V36IjWiDjfJ0JSXyL47pngtlkvTRKFHDY7GBgoyIrv++qEGJxB5H2XMcwSQdwR1COIsUxVcm4cy+GA/RtUKMzY5yKF6y3KUP9AmTPlsdzAqNEyk8GSzMUVic3gj1EfYS2C4BBiwL943OiqQs10rTOnkoHoZDFk9ZZCyYuitmSGSEEjfSon4gmn4+UpEwNW4Hp8lVJ1le56pIeftqZsKB5wyAtc1lJ0PkAs5RtQuWe5ka3wJqTHpaAVGAT9ePKROaAWZAbIY7ahlphOdAV4GM2kxr4kZg8BombAUp2V9GAGyRmQuGEyPcshNdn4cGvY9Nk7IWLOZ7Gz2e5arlsyYRWRGaClAYFG5NwB3ukWUo0dHx0E1yRKRz1P2GYwrKQR2mFRZRU8e3a0AlwsHqTKbjIKSjiylMDcXctIUCr8kgLDxChNxMyXXLA6OKIF0jEq6DNcAwL+LigPBIb0jLDVTgUSsLd8lm573Ij4BPSE5SmB4YHCc4hwMbBsyBSkDWR6bUeaISzVV+A4CAPdFKcmz57s4cQs097lyXQld0CTj59V5Q6//5DSsELN02ckZxuKz6ePQlmJwXPvW9o6/X0A6//t73/3PYly8SxY7n/344aPIoAf9dvPGrfb97/+g3b17ezUmVaB6QS9ipVAEzJJi/jVGy7oeuGRyZLJ875OPHvodjJdRAqs8u4x9gwS54o+7O+KjVDJo6REA+MNzJlvjXZuZIYpIFgl+PJm08+uQ/JFelZt4Z2+/PXz0sG2pNBLrleuJiurM58JEDEHNOV2FG8D7yLoQYyC4PffbdVLi5DiaZUkxGV2HWxdrw2488APBEtItWewG2nUcSGR6URJadfD2ssysSglHLAL4VLerwKHZQ04CcTimFp/dWYJ0konxIqKsZF/SYKjOZ61XAqqYYApVBlwRA/ZgaqvyEz018YPsnlxdPZf45aYBXhn85gRxBCdHNCrzwVsQ1dzCiSiFuAkeHAuzyq3A3GIoHZxA8qAyKowa0Z1cMwCqxEDJkHNrNSqEpI6M5GVkZxXQDF48AMiUgpBhYsI1FGaAvJGWcCWfk1iKD8UZvej+EphiwyA1FIGnHOXZ6F5vsr+LQAkDGsVR1A0Kf7R0StysGi0SKJObx6KDZV4liKUjp2Nmo6uUexZmMZz6cMIqqPFPgGQ2EUPCwS2j88mQcmjV18EkCTRpOhUwOVAsJwkCqKgm0bTmd8Vz4InxbJdL36W41vq6m5PPj0OMbDvY3Aj4IW4IL083rGVb6YwhWlANEeEDtbTCMYrfhR5BKa24wN6uDQKvOc1ruF8HwAcDDxw+i8OHaoINoZUchNJlrDv+ONWRhwAHNaV2twfFJrTA5B0mCbsOG+55e2tbkxSv6+LC4CXGBN8QF6z1YTs/OokytE/ncNCeqoUXQp6UkcpmT5hPDrHFyww8FQjEM6+vV7OUBEICEteBrJJJAYf1k2fe5/nldev08eJdU5QV5WXewTVOXqnIDOufaw4KSDxvplUiCIWatVBN2tVNWzhl2bDjPUO9ytla8dLDA/FR9pWNrz68AA5D9kgIThqgOpFhmonBaUyZfiTMUVSheRMqIoMYbSy8LidOhGpy5JFusoE2peLF+Eo+yzG2wNCkmVjaRuLCzxEb/vgrWX6ifMsHFfbDbJ2UCqWItttyHMPqTBKotUX2AADKwqRFiw18P14SM3Y8JE4qTSUyK+JGihbh2ARtWHlJPKw4eWCvqJ8mMBiLkv8thodZ6vWZsiucOmVErHEHGY1GxOF4DQGUoGadn53b0G5CESTdrZFnmUV7OwJDFOeHB/uxuNYiyLPomSelYcGkApQLR2sALgnw+AAwttO2PzJrAAAgAElEQVRlvCVa98WBMyDUaZaKFzxXronPJlV/7z3UTW/liRclYgV+AHTNZHJOE8qDabmQSsy9zudVTrIMwJ52vIYCpGPRBe2iuqvxrqNhsIHjUl6n5WlSZdwYZHE5Y0ezRmWUF4xwPCHVzkqXpc1hWx9smLm4uTDK7eBvwSxoigPoDToWCEcUAeVjcbhrnJGio0b3m+dDYCM4gqmCdeH5wM9uDANnLIyX7uz56anZMp3206MT101p49HYwS2MDAnV5Y31cLM6PT+T96htXWZNbmp1uhaWsnVwbjHKB4kZHuIsOJccBBywse43PNhp9OzhVNYN1yzWBpja3Tu3fC+UoAS8Fw9kS7i9fTfliiibskM4UfF+jo5P242bhxrrrPcZdGfovu86uLoONdv1lGo3SOSIHRwwtcr6xU6IMs0O/PC5WxTP8ubegU0R+afsd1RyyHS7PfE5y/QOcBENvQhSsccYU7tUaYURKelcqRQMbBMTHb1WCs5xWAY1hE4GijyQ0zmUeMbumYDoVxVFVRsq5qYEpo3KbnSVbWj0+u2PvpxjUl/4x7+6hNfDjYkH1XhN0hIwsIW35NgUKTkdzZ3tiOp02cZzWeqRqcU8pV0RshyCQEZdgqEYAbIh1UEKUo+bDONZfUQ5vfEKtexAfWDRxueXKltsb+6oVsDpJ96VMjkTZy3DPHWhSl0GtZwzVHkhNw0vjpJAAiEdILOYTrs4R5yv54KFYEoWwuLAUMNAPltoIlOYFyVFKJ6uBfUENn8Co7wQuqwvZl/KU6cctLSYnLPkOszgKHsm8bI15Ei+ky80lQ7YgNUhpDSQ/pKAOxlEpxNlWS0INhyZRgUs3hlBhuftuNHwud8p1yRhOMdRVI/d3JBUy3MqyzkyBw4trwO8izIaOg2a9J20d4Ocy6HBuppOnaf1Hg2gdK+Glr5PALdfeqDJMZuCa33v/ffazcPsHMs0R0dr6febaaZiTLX7u8Potou3dlo7e3ZseaeaK7w9BTa74ZmpmszSYAl2c31+KVmYg8zKAp4YhNuNzdCMyzKc7Ovh48dt/+ahewF6jwF3HqU0YPzV9Wm7ceNme3Z82rY2IESjKkPXFzwyuoJhFxjlJf8e8ME490VMdcBr4/CgsmBQ3VKQSoa1t5zrZ0AiEGAA3ckIfKh31IFWjS/+DuklzvRyyqqSb7xgeiTVjBU9DXWdkp+a2JRai0kR7oMEpaFyHQ5m7GFLwZQs4/2RHBS9xumD7OSaMOltmwblKWQJrEI2zpgklQwGO2Z9DLcr/hjUKJp+4nJoyf3/7Z1Zj6XbkZbXnofM3JlZ46kzIXRAFqbtCy4QNwgJPBy3x+4GzJ8Euu1unyOLfwA3XLllwLawfaYasnLa89B6nojYVfwEJKdlnaqszL2//X1rxYp44433pYFIXFDLLUbf3J/7Q/tZBbXv/Zt/fYC7ZVCybAr5bU/35UrJnCDiLttoOjWVxiwC6bkoZ0Ija4BiA+7lbWdXg8UEv4WWcxdnItzBnVVsdvLCcJi0eBNmpHyfbIpW/g6hyvBp5IZCYfAEgDSJthg+kOBEyfnhwzNeQ9xCeE5RuzTA4GQl6zHjSSd085rURhOEbARWZvWC7/L8xVdhdEFAcYwkBuhJj1Vgza4p2Rm0Cpnh4G6QgDHSgM6QaTMLzQU9O4/rhaCtGseuXZyFOCNNGBJMsY5Xr6IMuaNV32sYqSyzze6DHAeWWa7uhW85AtSHYEzGGpgZQPDzl8/NpMWgZJEHWTZIi6G7Vqx9vgcDXPUR2O+zEI2s7jj/tbzFT5WsfdCVDA1BtT8ls4sFyRdAN8oSHm4QoNNhnZOdgE7ANXAOA+gmuL94+ULi89nZ7IibVYlEd1teog5JYSRjlgkg34IruFhhrPzG7q1IqzRRPJh5JiOw1xDApJzhM3BNPP/oUg4trWDXs6ndNDl/TOeVTc9wtpyyXPMT2fHro3YdGRaHms7hYLY578o9Yy2Q8RVUUdAAm7I8V+HesW4uWTPrbXt9cxtM+sqqU1bdxg8ZGxUF5GlgAcB9pa5Dp62qMNY2SUZprHX3mJ8sknOWw/0Gr+jUUoWRZQngM99NZZBCATxfSnj2OwkNpiddxRpjFExKEYlHLIVQvMmZTcQ2o9KAnA5OHdUSsADQxLALNw4xTrK2oN5Yblr4pmlMCVUyQtWJTK2767Sff5qZ2l9899sH5JgFSiHPwYLPqQEdkOlsOXkfcsRKu/ThdYXphMq36ItxcbutmQ3pp0Pj1ttwS7iYnuJ6BfKCOUSrNng5psTcUNQExn3xkmP5lFkTp4A3LBsBl9nWd+xqwA2gRIrSELBXThoHpjLiCWzCL0oCrjfcLi2mK+FYTUlym7r5/HsM9DKes1OQ0PGRblen8MkUEPihXbBDcr+qfGSMigdZxFEMkLm/lIkcHGQtl+eXYlSbHQYzHUuTFy9f+ns0BugEjgf9Nj45NdBw6mtOwSalPY+3QAoMamCTjHAWDP/O12gS+AplCiTpasRUmVzZI691cX5uIC+QuiTIeR3WB4C+nUBn7Ra6zAPmkt0yRvTqZUgPmV1yysP0zmkJMmRxRxoJ84XrzCmK9IPgnnItJ2cxylTwQT0jgjlr4vHDh37u6hpSMCHzDUWBKqHwPsvD1mx88PPMYdrhPuza/V3y3lZMciBHhNrqNJQpSlMss4oiHFs2rVYeFAQ9u/TwHwHJVwuxL02d6a5i2I0YaFYarGt+/njvM0MqfiCvy7oma+H9cFPj+iGeP7i41PuUg18j7ocPQugxm2jORCauaTc6r9tnnuolBuD8Ips1w0OAMalU1kbJSVUvrj9qQzwJSppqd2h3qRPH6/KZK0ZgpiLtqwuevT1imeQMrutsnqmio3BlTEkg2dUlIKQiL/GB5LZ3QK6bhh6TNxycb/QA+V0bUKkJZze2F1p328Wm/d0v06Pgx9/91gH+DQ+DGtqSMUXkAovJSQBwkazVYREL0kqEG+nyw6LytKMLaN0enUfZxo72cEJ2QhQvOWL8PqclXTZuIBypRw8etLtFcK1chOAvJ6HyQIbCqc/G4+9kgywMxkVur68cE0KnLLiqDMEiQtfauBN4V2GFZQRjIGUzLSM9JhMi6nPCkEqTxZCxcTDYTczA4Uk1iNNQcBxSYCeyv/p/BNl4fVvtQ/TMwhnd1D2t68gC6PjQR7IDnd1fqAyYsVzAnUqjF+6RGNItBrGzUFbIIEQw4ft2PldJWJ6MotWOX+cyVFO9XxlsK+OBLW8JwxA+5WtiYtXFrsCii1MqALu4O4zkDsPOj3k8eXyMSUVm+PzLIKaCp4iz0QwZhYm1z6fbaTfXt+2jjz4ySMpz6mNCE47prp2EL9hEZnNffWWnk3sqrpeOTTWCUxuYzwP144vPPg/e3fXrAM+lQEQKMb9j1Cjk5zUT2gUvkc/I61ChWOYyzrdY2MXm81w8uAz4wzGffXtwMWu//vWv2z/64MNjxs/BA78RgI37UwGMg/zqOpRl7BQT0A7BNqjxQjJfXpcKIGSTuq4RMWKyP5KPxTKEE9ONiUSiKCGuz4ReJNtmieaMdDaBfI5SLIrcChFX9xADTdu/EedkT4B6F97GdZQuXdd/3LcuiQ+KJ7d3UWY7GxtZmpWeEuhkijnLqYUATZG4PpKb0WTYuvu4Xxyh5e5m1z29DszyUlG3cwBjCyL7Yb1vf1uznz/5+NsHwHB+uFyHaC8LxuZCZe1YBjCsKl8lLoyUWY4OoHIaSUQG0IuHlB3Dbali0AQIzZTjho8uxu4omie2A15hRy+6bZSfNgRUAemKs4H/MJEARgBoubAbEyeGqgbia6FQ0LJdXQurML06dcoboQDoUr21U8SJrMRRiBNGICbtJ0AEh2izpvGRInq5mAjgdaL4OwD/gspTgyd6dMjysBC9ruwakxlGF/A89KaWK12lHp6dt5PzWfvq6qWE0Xc/eN/7/4jOK8J8qW5rh1d+EW3xNy31an/zc9AwJN+ORpazlY2UFhl4Trll1cbjWVA2c73OSqZXJkFAj08Gjrdbn9fDR49CefWQwotgIjkfGbO+4Yy+FbcJuasa5sZvgXVWg99MJwDqixMdGN2JaQJpApTUfF5lj+JQ4SSvTruNJKZNMhiwhmy0yMCHFEtjKcy64+CCxsBkSmwc4Bc06z76p/8kCLnrteRfXMd4f7TN5NyNBmZRTx8/Ca9btndiUeBgVi4pDinHsR9dZxsMkK43S5sMHD5SgiCegtXqfjUXNhBmwAfA5g2ObR19O7QUhE9KAy2nYNwjqX1WGCvcOvdj+bgCIemmFlMCqPlyn+DW2vwYxbSBIP9oZCB+0/UmoK+O5Tnjj0yUmL3l3KxqMmDjeUjXIcb4VcAZUK9gR4SGnAYxHTL/EIElW5PBQCKlIg40llT35bkT3MnquqHFiJnzL2r2k6BWXQfSXWWJZeUP/MU3naYoXcCCpD9ka5gT+kjXSLmQOtmVfU6eCl2oe7wqhyP5a7yPzQYWT9IyavKgSLj1Oly32EBKjoBBmUWm2zQ3CZ0wQEyyQvAsBXWo9yHl9oL4awdHgbsYD+LPvC6t56IPEEAuzoKPREYh2TJ5VlwPGerF5UXb7zn1Ajgdj04c3+LQqiYJJ5hpdhJeGX6HVc/GB/eihCCzFBjNYO+9yg4j2aQzrogA4h603roge/gwsNiQx8ZG79WVkkAGRw06oqznfR0t4v1oTKQQnxlvcpMcT8tsGszmRH/GUAEBh+R6Pvjgg/b5559HsEgCtrpi+VyrvFD075DO4/C5aNxg4gu+6DOOLMH53/ycHOUE7uoaG5j32/bus/d8v5oesMFxFkbOZFUFtAdlJxnmOaxdmVrxzzo7pIcwVA53cpor6HVRZk2HqB+X1HQ4FvFMUc/ifrLODWbbzXFSgWBO+SkeuUnllNXcz/Xl519IBFZHBgAcocdUkCk6jU2bbTQa6gvooqqjEJcIzJDfCYgm6BrcU75vxbHehGRR6h4imsC6JnNlP8VweiQfBCO4Y7yG7l42VegchsQ7XDYmDvjMULQioAcLojhiBHAzwUw2MBauyoWgzfrmQC5/DZ4x3DZfM+GKsFeIri00m96AZl+Q7cnUyGwhEQ90sCE3TGGD1KVDGFUSOiAOWd8GvDOgJbLMo/LtT7777QMy02yUKvNUwyCAkdpCepVhvw3emcK9rYERmTpz03J0Bu4U9/Go5AFesoYNTWlC1hCWdWJLRcrLhwceRyZAWfHoUahjcFP5uZNhbP4C+OEs8bBRytV38erKG7haMitJmbeyg1lgbKnu2j5/8CAaEG+J1Yk7auQc5FGIsqTMxfniYYF1MTHAKRIcoVjYcfLspAtwzwC05YmhaJrlKA+fU5b3JBsA74M2oMInBwcnU+Ie8KEcAevhAIQ0d8jD8HqWYnoaLOwMEcyUZU4dtOD9lRDlICRuchFaamCio+b7QOzFiYvctGxy2vpmICx6gHQ8TxNyqA1msEyHK8vlLAcseXqhwFLCfyxw1TJOpp64RfdwfGm1svP4/MuvxKlqAxLUTqYx2sX3ittHpOF7EI2L4yV9odeXfvH02TvZwU4MJmeX9+vgY7GZo7SOLr7eDZtDe/H8y3b54NKSCxiBe8/BJdcrM0LUIhAl+NrXvmYJGtQebN/iYAaOKZly/v74naceiNBSnEZhoiJVix1jO4kGDOtN0YhBlMN8PqSiPnz2wfFze+hC00kcLtSIabDE3uAw8u90RJHuRmAV+CW9Qqr8BOxXvifngnkdMM8qPxmTpxQUF0OfrX9wT1RgrmzRTNJGQGTHrAdmYGlY6C+Q5azrOyd7mB/m3vN/pwAQLNVXluuJiZHoqtJ9ZewSpRo4qQHJMH8qT7A3DJkxEhyk3A/MaMU+45qPQe2nP/jzA4uXL0oBAN0RXQfcYTqHUMmgNW5KyO4KyROyG7svvVGMJdnB2DYcsDnJpjC/lQmi6waTmNR215Y3cxdLyAKF5yAtXaIyD4QFQ+5eWBQp+X4VeE0FNX6OGwHD2m6S3ZToLNKUgJTHh0ZumM4spVCRUEtUspoQPBRd6RcrSz6una5msZ9VNLAjdq8/Z5SQk7ASGyH4OGjPn79o0zEMdOYLR974h+cPjoPfkRFGhwpKCpkq5TH8OhvzYnnRojfjkdG9NJOgmFbhlvG1U0Qag4bCSBSLoMBppwzk22FBGGKPDjS3UnMIizE+F0GNTUgJeMoExfVrcRDZ4xuC7spMg0Fm7pOelmmrx2fxWZMx6OsQJY0jLEkLYBOS5TAWxn3nc1t2pRKtaq9p38cMowPw/ByZd7djo4DvVfA2oI5HBkVKxQLdfaYt3MzIIudZ+tqlTPUThnO4VnAwggY4LEqw0AlmkzOlmCgx33v/Q5+b3XWeC3y1zP5KWJOAhM/mn33zG1n6DpwamJ0H5svnxi2Mz4o7vIbKyWlUUbn8RBP8ruy5YJbS6iN7MXCsN4FVpwy+2VtCANX9JUuqtczrsT4o9TWdzjVlua7SbQtrQgfmwyqQFQLEeMT9dEVnuW1NPvhiymE0GB8zR7633YWVIEH56ZNnEpbBwFin3AsSA5owQjxUOCkFBSHZqQGVdEPWPkr7JN4eQqSWdYAXLnvXkTo4m503hyaHMcySTgvJJKLML36R3c+/+vg7XMWR0MmHPh2ODQrbbmvncI2Q3Unqw3552y4fP2ovGGru9trd9byRQ/AwKVngiXGrkGdGe4p7OeiQEYCFddrnv/uDJQ0XS9nLwwFjUdFDqkjclDrZ+MAENUsH7N6gHZBVqHV264339NgCfGIlNrNVTXdV53ksxLDwS2JpgamVVkcZ2pMWwOnaGYDRrALgnE71pKRsJICDb9Fmv725NSgRwF03+4Ml61evXnhyguNBKKwOpKVGjlWBlSxliPdsYpj5cJInHkSgN0M8hfc1wK84yMi4K3Fg3EE3IK0PI5wqAQhooULCKMt9e/78SzOLxRL+YZQsd/M7S1aDYogneb9RB+bzAPISQEz7yf7y+VTGXKWmkkcEh9VGxjjZsmNJk3GMx+UcLa9PsESuh4zURgzcJbTeLs4jyK024WuqjA64eozOEWi+8Y1v+FpoojnM/pppgjdYj1jufGnwxamr1De4VzVf+vrFq/bs3Xctf1kD0C++unrVLp88brvlVm5jqMWgW9Yxi4MeQwYoPnhx6aEswTUPUQ+u1UqjYcjTUGag4oiNRs3ktXi/mGNNNQyCIuv5sy+/8L6w9uxQdns6uPMsaexIq2Dsj6CSbug8e96DQ198NLMxnqNw0CAMh+gq89rotNU+8llxeKenKp8TKa9gT1P67lQBcb1mVmn5vUhunebikTXxmk453F1Hl1v+4d7sHT6ZJuS9XvjPngZ+zJdZtV4DQRyO0USCd8E0xIFxu2Oo3ewW39OYSCoMfNwJJWfxARuFyM2vZCUsNtv26afl0P7DHzjQrsHwFIJibA4m+1Gf7QfmafBxNo70D1MFanykafqjCFCd5imh8QMpMCAfmdpq3aBesKD8fdVSg6fmRoVYutmGcN7TJ43xClRVOX2rYcDJbpaml3LPh84NnY6HBhYCHRZgYmsXDCVHyz+IgDDl00BDguobnAFvU4mX56EES/PBUyPHuQhoZoo5DM5ipnwmo6luanQfyQqHmrYuHEfZt1OaHXgypDmsARlRSEm+mX5DHAWHyIyHEj26i8zKodxBqA0MzNMqRflMt5MawviPgGpOYrAh4Q2dnk3b589fWNot5ysXF8GH17DEvsezMmgUlUWV0q2AOhBDYnIuXqczItu2ZIU0ShYHNyqJxXwusimu1YDDYHP6ABSArykyARZO43bjZAHaXksxwKH3102Zsticxfwd8iuHGQofUW5E2fL5H/6ozI8Zv6oWgeEF3hZS8a/JBt+JbBB1GIfncYuaTp2d5BlhWAMxl+SFphdkZg5odMHWC5oXG7NH3gejGl3RNxvXByC/ElibVbu8fODwuBhZbvr9hjJtLTQg5Yfph+RgCphnlcPQuvd6En63iDM4UneKVyy8ODZzUx7b7BWxiXnoiUGfsqrIRop2g3lo8T2ev0ZG8OwYx1OIEW5YdA8RgKUUFadjrUymYprce7JqhFaFUwyoB4UkOfS557wmExVieawTTMtJgpJbx3XHOt6G4jKB2WohMmZHr5JiIrXMJIVu/KRd3yOH3pc2phx6UlK4pqMxEhabg0H7zz/7L7G7f/rDHxy42KXDr502PZmYHdzdR7aDiJ9YEJEebaX5Iobad1uzBgj86jqBY3myh4+nG3S1DmPb9C3wtFPlthMGHZB78Ssge1ETHzwOfCDGewh8ek2yEAALaWTAO0ojB8BNHgiLEqBWjIdTdAnYnYJ4cuCCdFqs6urI0OminLlZ3PPG3nBq9/OL8+CmZffHQI+0MORJXMB7UUrZ7s8uE91OJGIGg0kY27Z9KjeEAcaOrAyzE05wZIQwquChU0LtQ16FqQRPyw6YZoCsRWZl4fIFdYAB9AcPH4WigQ0bxzBahyyZAwlcrbPXKNZMbh8UC9U2UsVB3au39MRYvHbWoMfc3MShQWDm8GKxoqNF0On3QkLnrZ+vwXh+lt9zQSullGNeOf1RB0q99ux85qA22W/xwLhHbLoon7sqsnJAUKqXZDWYF4GT1+N9ClQHL/3DZ380sCIrxFpkvRUIbzNlEPJJbHCu4/b2uj1+TLcWugqy13v3AKRqqUaSfLftbMLQOB27bVtjCp2flY1fckJkqrw3s5HQSSi5hE3WgReNxrFu0MJjv9iUS4Kr8jxsYH4+9fgpr3RWAw9LWXCkoFTNgYKU0ya8to2PKV3ceAZmiuB46b1qB/gt3wuyqwhSwT2s0SZwVjPSpJVUBo2Kh5iY8FA4QrGfeU8TmdXC9+pgBFNjcanKolIJGCUxmeptv9OUGzGDaHbEXmMoX5vBcYwx2lXHeW29ayNx+DINiSaIjY/0BiaY/azIt//pRz88oPRAFiUXqxcDopBYCVwEh5vbG0UPHcXZhQkwrGpY2pzYloiWSHE2ADiyEILnFovUAe77+7ZdRJlJVkcGInk0tcrmabQxpMiHhU5tnYvWLkpmf7TE8V5kQfAAEQpEXoiv5Q5LslODE69r17QGtnPcotJhbko9eHTBuMkffPihD646Tm4s5JamE08h1T5QJ0ntp+N4DUP4Kn5EW5qgBvHVhgdYJUEOTld2LlV/IF1nxIdMTxrLTpAa4JlMGSEByiC7Q2zyHMMikyhZJSoIwVyCAUoKOXRP6v/y6iqxmZ0bz1Z/KrBQWsEpq0ODR1dKIVBNwBeDYxibhDLeLmyLQwy4wFKo1xM7NFNJ5VV+3hNedeP01kyD2iIjW7K+eG5TiGzr6aPHGtdwX5gh5jq5husbSMO9yLJoFmW3T4pPdsXIYh4+eOhGw7Dn7eDJvZG+ku5lCGMWYTnwWDKuwP2YZFCEMN3Gg0LQC3mfpNzAc+v1hjYOHj16HJ6od7fqj+mALgYU2bMNF1I/IBibQrER6X56IPKaODrpDMYBFDiYc7d2ArHSm4cpCvs5S2//nX2X6iiF3UVgCKyVzyauCBS03ijKWVgkAR3hyMrUzKKR6wcOSDxb3DObeLwW94LARMfejvoSbLwfIprZiddWU3URgt7B9cJrOC5FVnt6EkrT6cJFwICDCZ+U9Q2WB2vAhgGlLrgvlQeYuwITYTxEwBZPVXk5DnS+/uYXKRL5429/60DaDxBn3ZvKtkrdJDeIB8b4ihH8NgIar0N21UOzKdUvCtuibIK3QjrvoPpbVnKjbmgmsSm5yWjEq93OAoOXA6GV0RlKo/iUZisseEUTIcXq8hMnD+/N/N8m5W7Gp5xWaZZcLlH39/ozshBu7oIcWKMx+ELqCI8QH36hDPPmHGdlHGwIghMZKhufxcooGK9XZaG0BUozAPF9VwD6fhHZANkUGvfgR54s3ZjMcGheC74Y0NZgg6aHVMfILhHXI3jI75pMXFguynRckn6Tkj9SPpx+QFYpDh9c50OBpG/G7GumkgeHEviV+vocMDRWkhBKWYHGWAzRdxoHzQKSsI5PIsVHEJiNSXkTh1g4QEWJHOvt+Rdftg/f/yCMcgHRLalOwwgZGAKu33LVnj590uA0RpYXulrOHCJ0OB4H0Xi/szTlfcCzgEgoTZC9wdiD50+HkoBYHfTqokq36UTjg4yKbOq3v/0/jYyRA/f88oFyPXDhyBr6fZoTr+WyqRzLej07pVjy3krvOT+Pe4T+3+2tf6YUs2vPjOl80TbL8IglqEWwiykA7keJpuoqVXQcfCIUFZhG9UOnlcM56UHgbnyxHjSgyc65NpZ0VDM7M7ingARVTwU91w5bi7ITZoQqHZGx1ezvMXNLHiVBzc/E7DBjauulpt+8ls97B46+U5mXg8nrUO47hBFY585CQ/B3PI9DeCiUFBM7GEa3dnI6ecM7JLDSsedwAQ6hVCcBGEYVUzp/VjS9Xvuvf/vXVX5+/+DDTr9GB7oThOTNJQCi3pm8rs4Wz0nUTKMa5iiocs7RFBaZ9nMECG4cNytSYW4GoL/ZwgjC3tKgxCkhd4lyEsYzRinTSXt9d2uazRtxs2P4FePbYOarkAq7GlwgW8n9IRsrgkvgDZRf4fhDOc2CrlO+bgbXS6bHwmOxcxIiGCjx1wFw2NWxaYNjE4GKMqzmJnW1zyCK+gQD+sWrQ1mCsQ8aELKkba0r42maHfw/0v54WGyKeWYUThsAsqeMEwGBzVzZJivBKYsV1Jk32cF+H0POdPEA9KWJpBs2n1d8L7W7ItNbWgbqPQDA3eu7OViYBKDbq9e6qisOwDOgfB0H1YbrIwu064cBC+NOOFm9fh0S50ABMvC3NpR8j15P+gskYgbL+Rk2LpuYrJOHKwi937X768gcCSQORmfpwbOEjEymAyTgMPrZib/Hc+TnfO4QbVMwkxaJIHgGDqCGY0Degf03GSgAACAASURBVI+G+3eU9PGMnzx70pbLew8yniFdP/AnOtr8GS071jPPymYBk9E0RRyID0d1DgngGq6HBaBpDuq4dM3FsEfSGMhEFAaludTBADsCgq+XrmOsFT6jwH1SQVyHMA1wfs+xKYONHnLhp0EQK95YSfAX30zFaKqi9IklOwSv5r14HqPRxJfhWrg+uAhghFRdPBdKZJsCTGZomhL3mXcXV02unQ2/wShMyql8lByHXgJ5Gw9eGgQJYeXEiIIVWfLSjES1J9zGyrcXAvGh/fyTlB76y4+/o0M7v+amhYmWPoHcRCM3eE6C2OPe0DIUiecoMeJmkyWALwAGksajJBBcFDpADPKGPDcbogQfzZAIljYAunbP3ESTE+3WPNWRWgZEBjylxsbkox8dTxQ/DEi9IL2KlcwBaWMMyaxI2aNI98sDk2yExcYDY4PZiaoSGEMWVDIgpS5X6cuJTwGyKkEUJSvQCzMxqqCbBOaEqxKcIdnfm8haMJoZkE2uwgwYgqSAJkO8LCboHpg1d5rAM+AtmIeZcUoq8dDsOt3ehDpGdrKQTr69Y5GhDYc8TLp/9dHwD8nnBbOph4PyNTUTqXiBxjcx4G4JknCBDG2Ub9HEwgEKRVM2R5abBFGpIQD8y6WlDffR0iqfA4sOD4NXL1/6zPW9zMXI75TuGWQmx8dQakhdrgrYlLVw2SZwlzgA3rLDi8x21F5cX7Vn7zyTznF3c+t7xqZiA4f8ZJVRBgEZ9IFx8f8QVVibNT58/FCOI+v4/WfvtevrMIemAUD2TFVBQ4pbwXpiFMhglOg1DTRgD7Ifg0xWIKqVUC51Av9TUXe5Ersl6+Ka/f5mHdkdCh4GhG5O9UCVYK+Ex67BAJA/VaKry87UgE5gyGHnWKAmxuDOrLvsQprBHWJ/xFB730OF+8HBr69uYn3VkMEz1pI5s64Fxtng4ZNxeipEFhXPKbJA44pm4W/wZ76v9qFE2khWsv/RNlC3xOyIQQdnxR0M6EWWB59veOD3I3vl/XkPvkiyjiodFdQgNQW9IgbTTW8ZZ8lSDAavLG1mtMgo0rZtSBYGeMyiTnY4XKyar6vB9zop7+m6gZtkl5GNyM1gcBswmEdOsHKYtkXLm4DmPCFpMmmwk/ldX8dyDZ6NprUbMSX8OD2VCkjdB6UBUFK2/TJkggR+kyVNxiSRdb9r87fGgEzJMRBRASEwHd6LzMCFmBtEV+lUG/F07IbWOtgii5vZUOWLk0BrOs1IDXOBBPM7RCwTv5vQQIjWeJxiHUe19GFNn8mQml4biCCsqn6S3pxcM5+T8ojXIKh6QB3116LzVX6utsfVnAsWe6lK7Bl5SRxxAAaon2PfA06QmezKEa8Y9qaU5J7WvVX+GtwHPwuzhCA9F67nIadUdswPEqylfFTzBfUJREvT1YgDjgaFmyXvu4bL6SYEjYBDgmD44Ycful65TwRQ8SK5XzsPscJjUS4GVpic4vV5Y5OA31PIQYPejQfR9HQS44GYoSQRdjY7tylUgZJnxEFWarCUcK4xvHNptnTiAMFUyFnV9EooY5MJ4pUQdpPbhlAC2fH9DZlt+GoW+TSbgMfpDD7fpIvj2lw4Jp5nEGgVSUVYIqdVhAgyqHGtXiMZJdM2iYFXV7wC6NEPoEyiiREprRTZO+hdYJDg8GWIboOiaDjpJWtliLJKwl5kqLrar7auLTA09xKzrQTX4yTBTn8SaSwkUwQ+PGI9DAftr3/2N1F+otLBGy8SeCWVZ7wIcJ3FxAlbpSYZRc1forrJC6qBpoeptaYlZ7inx0xWlTqUjJBhGYrHHHdMM0LHdxmitncpHS21SC3LHdv5vpD7kV91oHOKYhrAZoglIp4nlkHXFKJfKuMqBAl7nKYDBiVQI6YTpVTsIIkHdMyUSo/dz5EmsmaBiVdwOugWTZbCQ8RVPE8zA0E5bEn92ckp4z1REkZpAXxNQJj2OF1dMlhGUijNEJjEFjBLXLAGbh9B2Rk+IIHkqlVXEKVYvgdQCoUmst03+nWWNJPo4pHBwPNSdTbT/mqACPImax2g2sZP0gw4HKqsBLO09Ca7zqwdbMOAgvzQYuGwvSM5qfrLYmNxEiR06M6mAZ9BjXx00ygv2eSQeeFmZVDkZ8zGCGgceifT9hLRgv7QzBHBRbJQAukRRsAlfUwX8f6oZXf0xkjjH7qf9dqqzGx2GqpcXJ67NjCIJrgyU6syMYcKFJhVkJ4HrPfszlf3bdLH3DfuD7kh6i0cQMRq7gWkaRMCNf6bTSPWG58XHLB/OhHLZDyI500VxLXtoAMgA5YkWB2+xK8DTmHtk+WKlY1HbZDd0mUeLuDUgOrcv9FpzHpWZhM6a1RhcY1gXVWm1rouqMVKaRjdZmwOuQ8eoJSqmUFKuqJyge/nGRWZZXQ4AkOOCaTAR6sy0mQ75ajE+dzrZHdUdDn/2emH+3sfon4QfBlFw+2M7JgvoI2/+yR5an/x8bcPYl4q0AYrH64P5DcNjGEHr6B79MQ1Fvpq0sGJtJZ5QUu7Xqfd47h9OmtfPX9uoFBKKAUQXazMRqYGFKB5ZEEY2Ef5yQInejtm4zxmaiUlK9nOYZdZTMoR0FawpBCwBGQvnIGskawvHHhoJ0POC6oBirMYWEh0fP36OIolByu7UT6obBfzmiwGOoKBN0b2wc1X/JWfBWTNwMCpyHC6JZ2GzMEhYyES1ABsZawDEjtbGu16sgLIxBEUQgiPBUK26mJI01zxSjWmSBoIeKFXRjnNdXE9ZJV2LMGxoFWkXJBcp8Qh+TOf82gEbCc5Tms1sWCew/ZOhQ0OB/BPiLDgg5ZBBF50s8gS+732XP/JsxhPo7RNIicgPA0ZyjjZ7jR+IDCzmOmgoS13ednub289+IIWEpk3m5zPQ6fL0kZFE/7HHO5NO7uYuSaUI0L7C/7ZyanNAnYXQa0ycp4pZT3dzSPGs1y3Z++91/7X//51u3hwEfAC1AL0zCDEUmI7+hU4mYd6llPVYTybnFi+VnNEnhvrT4oF2XmKNqBzdnffhqoER2ODqme127XpBBpFSLEj5+W+2aDRt/Yem50wKUL314mH8CuNDJADNmSzVMMQ7onup1MBrGUO7qwsonTHZIe7yBp9SwePTimadQpqxj4EH6YU5qcd6AL+6A/brkO5GorYwE7+XKrQsu5D+ZbAh5x6KP6w1qlqgslAwthzyoOKrxp8KO3w/oxZWSmQkVHVkJ1Zbh7k5aECXJ+f/37yy08jU/vJd/+tmRrXEAD/SMFFiINak2HikCxvFuNqjbZTkxfDg+GUklfEyM5qbs2L9DeBj800RI2V9Nv5tABzWZK2pZNECFhIF46HSKfuAIbX2WlVZ0cr9fi5XgeKMTuZhZYVaXNlH3DO/Ay9fnuFVyXlzY4u1ERyJ8O6A4UrlwZPyLcyvgFk0SlD/C813wrMrhKwMiSoH9ID+rEhATdZiACuBL9ypiKYlpJFYDnMbQYWAKeOIMlm5OftHsvSByimpU/DYKMkEppSMP7Li9HSkix3h4pKMK6hjhRVgsVCICszXGcLs1NcADvlt58BoDszTNJ/go+YR+pVsUnIIr94/pXWgjC3+XfKtc+/+KJdnJ615y9fpK5e6NSz6VkzJ2dTr58AQ0fTQAVTRyFOB4RTpicIqaw1Mbkc5mbjlRENhy1ZJ4P1y9W8vfP0aUjcnF+ofQdWh3T2xcWlDRa4V0HliHG04hRyr1nfL59/YfaCZytcPtamOKEZhZ5HrqvgDq6lJvB3OnXKf0/DA7eCJZ3RkuzSy6GH4ELPUpaDAiCFQ1DOn05fE6sVx+0IokymYAqUpO+CHnymcClnp+3q5csIGvAlcVnaRZle4D2qFgpl4kI1CghAagSE2nxdHbEs54Bu0LsL8QdoXMaqFL7k90ISLA7HMfhySh+hhefcKVy9frfdwRGdnIDy66heWTOvoXMmApOre4MaZaUOdGilgYkTmfujqOjozmYDhPcWpyZhkOMK8R4MNLBoMGc7r2TdVHV4G3R77Wef/DyC2r///ncObD7ItlIU6PbZ2YpWrAYo3oxDdLt2YX8l0e7Q2gyTYZQd0C2Dh3LPbCjp+tJMhGxDsC+NNBQgPI73cPOCq8PCxICF14QLxPm2z7QY7ovEv7T44iaAEfDgKDcIqtGJTDdvTvkSNKTzh68g0i+LlUGNBchGB4MhJUItlTKR8kPCbw4fF0hapiOm3alOwuIOfbYYuQCbqMaBwG26jIcyBMq2nbbYRPeToEbw0k5MRdrogvFlMMVDgREkjTEO/qzXtKR50pcVT+bDsRlNmpyfUyY8ZJ/MLMfj/0c00VOPFn16ufIMxUw0FlkYJEJ9NTAznjclBJ9LocWLS3+OzjCfy9nEs6C5EHjh1XHgkA3Pl2RnEw+lC81LWru5DyB/jdvQeOK8IE2Zms7gfr9+dX10WCoczLWTGOjNzVWMVOWUCbOjlNZgtRyMUmEGXQMtnpg1PlRmPQQYyMmKmEqqDkd0gxobhxnbMa7hAWmY+eQ6m0ONYS3lPYl6jYZ/mL5wvfp6BCSt6jPBrXxoZcJIP+hEQ4BZ16Q6lLepXEQYBqrHcBCDQUbWwrO9m9+2k7NZWy5wKA9pIp4PgZVwzDUMT6LjK+Wp5GeT52bAYkZ7ctbmrn8O/dC7C8pMdJ3p/qI+K7NhuxEysdlDpkp5udkpN8XBSIZlBsUkTHJLSSXJuNaU0J1oBiB4wHPTs9OZmEPb0wSA0K/pcw63cwimLL2qHDQuef0usAwNCwQ6ULcJuInfI9wd9dT+8nvfOoCBBcMgyjhAfoa1rcUHY7MyyjOaCKGDldJEeRHcjFc3GL8+CL+ZLpLYz9tsEg0DojnfEydI4+Sq7esm2xnbYMiBxdft0euA9i8pfJ2MnibcmG5kbZ4c1Oi274OUyCjWfLNy8x0oqdMaj5N4yimHWGUB6dza7GYV/kcXs7C0OuUcnUopmPJELWY6nCYWamER/A5zp272pJCwiVa7wES4fjYPASaUJ8IR3T4OKTsn2Co5fBotBxbCQmDWUtURhBmhH6iJFuxyOmpODGQ7nWBQxFO+L/603rTLs5kLWFmcJGtS2qD64fvkbGdRTY7BhSxyMnEK4J1nz44u6m4qy+2gqXBDT2cn7eWLKw8zSs7IULgnS3EZzFDsUDYoA5HV6pfZjSYPX5J5UwcMP4hf/epX7V/9y3+Rs4d3cZ82AXRLCN7u2+effdneefbE30dLv5zagU4YZyJTQ/8M8ch//NFHbZnqJ8AYlDjVGec+gOPR5ODzOUfcuu6F2ez0eH1y1bAoZKiejWmQC0wIXwHKcBoJYG78uzjVdp0ZIc2ksfdLmkmOGU1HU+k2rAUCKarS9Ak4GLuDXru+ufW+COwvcJQ6abucLrFDScGbmRoVQynZsK4dkZIewkxqsgTSPMd7pmcIWfJMn1SbOcp10xjbOkFE4I3PEYGtzFjU8Ovy2TmsIeUihVU8VcYi93ayhbnSR5V2CWvvHH2+u3tpSByc4PNH/I8MFW4cHUHKbw72xAfl6UEMb2/Jef/0R987kO6qqGknLRQ2lTvhVDn01LJak1EBvE9jYLlkm0ECxZ+QEyGab5COiVMIMJAbRMtfzlmv7+LD5qxcgwqMx/8AWWbmvTAMJrvjNWZTjHxD5piFD0CsVE3SOgA4vfHJH6ODNTs5a1e31z4IRnjo3NVQO1kSYDfBgDKJB45qRihvhHCfIHql28mSD3yqJMijhGWxs0gKy1JML/lRbALKpXfffdfrO8UqbLvJjRsa7Xz2kpC5ubkORv/FzGexuVuq22bXMmdX4e6ROXB/DzlDGyBp4CqU9kXG5D3JtPksDpkzRoPC7XxpMOL36TqKdfZ6bvhXL16oQms7Pk2o3aTpsvTg4sKfY8SFzx+lfu/ovHS/WLQP3nvfhYcckIx5mynRpf7Nb37bnj5+ajdOXBFYwqFmhDYh0z5R9bb4VPwuWC8BmGtnDTz/8o+6pZNleoqvAgOChkHgQrAJAi3rd3qShF2ELVPEFLcn5Leh10Bu5XWAHahIKDGL+8V9oRPIF4fE+RmWfLfif4iD1jVWmey1gvtpBhx2i0HwpvEyMhsmwHFds8uZGxiyNxk6HX2yeMxrzJzhHDI3zHOlk6+YBtnIwdKN0TGMTszEsruM8ASfie+9vHntumZEDBjJDD3ZAcUh3KxZfwER0fXmfYOvGjgVEl7gbUzOeB/XIWJAeW5jcRGS68gvEYyZp41DkMMZ7Js0DgUVEMVuSF6N+iryVNmsmTaY3jZNoumSIu9vKRrq31wTeJvD8KloXR1ZScPiuUFFO5aff/X9j00QAEdJlXE750strt2+PXnw2M6oBEVB0tDrh3hIDQwugbAiYGGxySXSloSxdIZQ8eWGAxaiIossTUjB7CyT7ldzO0sEIbp1pPkqba4gKe5D6YAggisQ1JPTGK/i99mwvDebjE4nZFclWJLLpW47KhR4aJKFpjgjJVpx1EqBgQejKUwC/yxWaR+c3HKSAviHSOk8Wxrrvk0P8ZTXdDbVEQYD36da+56ISXasTiOfnX+nFAqFJ6TR8U6AksEjDeklSjwyOxfHbmuAh8QaTZTAwwi+Ds2nNDfXw/AxbXB4S7qfJ9NcxYSkRZCpmCUxZrNYtu4wpKOFk7c7y0oyE/BSxqJYVDRbGAbn9+5wQMIZHYcs5lpT8olN7nxkt9+u9O0MPTeeCbjN7373OyW6OSxLfIB7xKHw+Mk7HoAMcbMGnzwKRyYyI4fQFxEo6nDc7cNBnLVzfXOl1ped4MxQyPgoP//4+z+0f/b1f95umdNl5nk8sbEl5kuwJljM79t7772nECf35Ob2XjWN62skkMKLQU5VuptBRBUH0tM2O9zglmRuPJtBeG+QAUpHSB4a1BhmlgG/5fkNRsIrwgNMQGA8xOHAusLgRhpSmgl1O9EJnp0d54Sv7m4MmG76nNWsvVkV02LBnGtAH0jP1/qFE8bnJ0Mk01XSvEtlEbgbWbZV0ekkJoE2EeyY+TSQdIgNgZtaQnYGbbkI0jum5XT8Y542BtbJ7il1PUyoBKaTdjcPsn80MVDT7bQ9GS+NNoJcYrusSfHWhCOOxis//fEPDrwBlAJOus0W8uDA7hEnIMKRdMkEOTVLiEUuoG9djLlJyEZLoE15Z06NGoERrB0NfKAPHzxWs6wEHC2VwN6Uxs4W/n539Cgguyv1jwiKQV/QeX04ilYx3CA5UXHDKGUVrMuTkwe8xgTCsiys1Bg7otRgg8fc3RtuF7k+izNoCGECa1ewP2gXs+juco84ecgAauiXa6i0v7K4ymjIAjiVZVhDhmQwHsoMmwCtuuqqApCitgBXpw+ONjfDPT+dGZSkPyjYGd6cfFZHynCtylKETI4sTQ2qnFaIUoX5xjODBackgc9pAbqIZ2fH8plBbJoN77z7TrTxVdYYy1v8/Wd/NEDx3gQAxs9YKyqw0OnC02I0bt1+V9kmgi6ZpiVPjvFYZSeBlDKLey/1YTJpf//3v1YyqeZIPXDxwbi5yfnPWKd6bF5ctNnJrA2HITPuoP2DJ44+gbO9fPW8vfvsfQ8zvngPum00EJ4+fihthmftpmRAO4Up+XyUnbqU58C0ZSml7njUfvOb37Svf/3rZofRhCDYBJWEL3hyjGBBDkXUksF0SLZgtgRkgrkcNjhXzEeu1u0etytwaQ7t5do/Ozu7ApfumdFHd3WvJNTZaRi9cMBRtm+T+2bg2b0ZaCdIsAatemazSDxQvBgR7ANSYWBLDp8D69Htp4EyQwpMyaJQBebfuRaD0j6aFHqgOslApQdnDEgkGoKsvdv7mP3mJhiwCUw5GK/qTmb7uy2Hw0bYCKvHwWRk2auDmpQnStKYNQ7aQQQ97knNqX7y37L7+aPv/DsbBZA/KzCEftHOtBzbOn6fEoJUlDc7HU0FopFINvidz0zVNX+g7ZoaSZw2EAJ1f2LAm1b/MhZKjWtIsRBPwG8xZIpJgfGSpPupbDHcn5Te4cYUgE+gILgiAMgmMNrDmfN2vxG+u1/Ckk71XAmegUXYEl+uAhDXZXzlZ62H7ynBQ4QnlYYcLAECyT1CiJsQPzRrTSJqjehUScpnY5PcXL0++hpCIHV0J1ncBjkEG5HhAaTl/fpD/R+m8IvWm3Z3HTp2r27TZStt8siCgAfMJlMYs/hI3PciF0cHNEoMPmMNeLMgtCOEQ5ajNOWkTQOCDrUd2uRmVWOBZ1i0ATbqoyeP2/yeRkVIM9HEIOMkcLPwbl5jPoM1XBhF86DYlKyraLiE7DhYDgGpjFWgcERXLrp9UCfIenldBBrH46nUi1evmPectf/+P/5n++Y3/ywgiX6nXb0Kt3XHwC4vWw8qxRzsroUe2sNHIRTA3Gxa2InxQUJPtVZpFujxjaYxMthD3SWMtOPQCupIVRAoXLAuqBqULe30xdQoP+3yosoM3YXJP2gWUIYYxB8OGsbJrGlxMZKE7rC9xKn9YubBdTY7kbFfghEEDIPadi0mKMUhvVClLaWpks0WJLZ5fWgiew7zTUAZ+7j3fs4cXF96cKI2C/eODD8aY1Rtgc/SmY9GBHPeQZqNBIG1FdXAth0kqdPUGLj3wZERmZUdAccMIvMGvh3NEXiQwXnVCBtIS4WeGMvTQDlIJV4Pk0JVKfHf40D7f/zhnx8A+pySz1+BG+PcHSx7unIM35pRwOan5KPbkt04pEZGgT9UycWittZf3LdTSHs5MmSAkJEXaSyTB47GOAMGFWElz21BSrtZ2HQAvL5bLT0FOaHrxJW5vj+00/Fpu13cxocj5SdgKTFMQA4QkvecngRWAG2EjYFqCBkP701mYaZwMvVz2LzARyCH7g16DhVDaSA7m7cO3doN4C+M+hwVe8thncXOjKZZMJ8L5ZBNDCrLHWIR0NDh4dMpoj2eIoLcxy4li7p10bK2uRCDdK0z6IgTqtyhG1XIK9c8neXvMKZBaoSG+8XzI3vFcVt7Oljog6FlC9mic6YJMLtBssPsADhk2YcPvf/6k1698pAjEHNK06Qh9twhCEmJP07QHHL0/cIMhbEg+G+8Xs3NagVIVoRzF7Lah+Dl0ZEGMH58edFu5vft6tWrmD5gTegrG/pgDx89duG/fPGVs4oNviXYkn6YTD3EeuPwBfKQVwUH0/yEww1HsFijn1nuPg4j6vlC1ZYnikAGX3OzhegdHMcSjczzM4imWanMb29C0aYT+mY3r+/M0vgZaSJ08+iy4rJ0Gx3IPcKI0/HRt9Oghkem9nqhYmw1BC9RmewgUsthPKBCHDxQ1TswU9bBLcB8ykjKPPE06BdSUzhXwuGL7idfBnH7PGBljHYtrYbwNF3g+5uQRvAso3oRj0/RSukhiFUO2E/rMJJmvXJhWclJjXKKpLW1pSV0DgIiI09qhBjUVKFJXwYgL2lAOT7lCCQmUMSO5GZyL46Y2n/43ncO3W6Mg/RPhm23IJMKizsA+gOLewGAeGidfc+S6x6fxTR6gJncHzJeQWo+aJ11bI7pkHEajpRD28jRivkyI3xnKKsfX0CUZrfMqw3SUWg0ap19YEPSmUiFjdZhx+Y8KURbzJHB21xIvXa1uEkAPBj9cKLOeqdt0137/oyzIHyH+NyaMpExsCTD0jIWR0Gtdrlpp+eztrtftuF0qAqEoLxpOsEIbGtjU4MvODprQF7Hh8i47tv+gDcmxioYGy/b+cm5GND2QLrfafslvKsYnscl6m7DCY7CcADaZGUXp7MIQHe3uhfxNdgh0nho+25QXKAwmKHCo9LeDdnxmzYcjVtvE/LazOGqHsHDh68si5zRMvC6Fm7wztl1lW2GruNmWSwFucGt1ouV0u6MDqFKYZlJSd4jy2NzgZ+tG14X59NTA8D14t7ShI3ISFmAyR1Pb7PR7c7PS4AkgFDazrdBOu6TLXT7DYM8GyWdgzisOvz4Zqg2HMGKBui2s2sHybIP2u39XAPouzVUjNDlI/iBo7EctU1EJ3978HC430AniKxM3Fc5poEbmJEcFGR5tmay3Ocunhk0wqgMUD0JzTe6mEAc+2VwqPC0BFph8qStt200ZaZ33w59cNHrhoori3qEG9Rh2BaNJk9gmnRkiYAbpyrIlC/a8v7a0pkqpid1gihE5Nq3zZ5ZUYLkSTtoP0jTAn5aUGZ3mwh8lm/MJbP3VndCScIqZvDhBHUYoLx82yb4gtBxZc1b3YBpQ9IlCd/rD3AL/jgZtr54H2bJXAutGjqSgU2yVmo0sHeAhwkMEWwBeGesK7yxCGLwLkOJI8am+Fnek93Ks4TIO5ngtrVrhFWzeCpB//3QfvFpDrT/9PsfHw5uwkM7DPWUU86Yk5egtu/2Q299gs45Gc+4zcHWSB74cJ1B23W2bb7etpPZSVtfzwXiO1v0tjr68UGm5Y25eZjqnk7PTbHv725VnV0u5u3iwXmYbRDZUzmz7L8kbh7Cf9RRG0QWGVpfH+TPnM0mbb6LDKt/QGNp37pQUm62bT+i0RDDu2aSlK8ayYTcilZbfZQ/o+QGw9BJi67NIDYU/2aQ30OS3bbesEkq5uRjQ69WQStRS34A0x9e1T54fpBVRyGXjfmvMtO6UAeO11nv2hIjZMZHEKykJOMU1YPxYPZyfZe+rPuB7HYWT3UVq8RgbAotqhevKFUu2lk/RrI43Wx+UHLQXs+RLhsx0wReNTrFSokuWZ72KBLDOXIucNMOw14b98ducEsVWvCruRkemQSAP5uaww5sak99x9A7DveHsHbjvs7v7sy4aUQgxwT2qjQTwb4PA33f9vOVmVRnNLAhg4MWGZ3lWvKxmOHkHsBt3PUObWKTBFHEtdMwPYx4Vpvs5A2lPNBFdE64M2h9gn533/b9MAJygB8IBAFUPV9X7f2nzxQoAE+DD8f1NALBjs1KZy6IvmgP8uxZy5s7vD7J2lBM2bfT8bQN6Vt2aDyQnvNVFAAAAORJREFU4RPwem1zT8jutlN5YN226mza7Ow0eIqMhm0P7Xe//7/tww8/cGwI472VDHkqC0D5Xlvd4/aO78AqDE26oxAe4DDotbaYR8UCMRYV3/5w1J6/uGqnZ7M27Ec2JIXHrG9kqckgE0olTFjyWbcMmTtKOPKzOgKIluFq1+gNL9uujcmc+NB9EhC02ZjkQWUXWCZVq8URw0+gHYAkDirLdMbD1oHzZmeXGfAwklHlFi01pYdY73Bdocn02nqxabA6lfDvoVXI89i2T3/5SepaV/78p//+6Q786Q786Q78f34H/gEYErkTW9c67wAAAABJRU5ErkJggg=="/>
          <p:cNvSpPr>
            <a:spLocks noChangeAspect="1" noChangeArrowheads="1"/>
          </p:cNvSpPr>
          <p:nvPr/>
        </p:nvSpPr>
        <p:spPr bwMode="auto">
          <a:xfrm>
            <a:off x="28575" y="-76200"/>
            <a:ext cx="2943225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D:\Звіт міського голови\Звіт 2019\Библиотека\изображение_viber_2019-11-15_09-59-49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b="23652"/>
          <a:stretch>
            <a:fillRect/>
          </a:stretch>
        </p:blipFill>
        <p:spPr bwMode="auto">
          <a:xfrm>
            <a:off x="5985163" y="2147455"/>
            <a:ext cx="5999019" cy="3879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Звіт міського голови\Звіт 2019\Библиотека\изображение_viber_2019-11-15_09-59-498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5104" t="20932"/>
          <a:stretch>
            <a:fillRect/>
          </a:stretch>
        </p:blipFill>
        <p:spPr bwMode="auto">
          <a:xfrm>
            <a:off x="180108" y="2138810"/>
            <a:ext cx="5708072" cy="3915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3503</TotalTime>
  <Words>1317</Words>
  <Application>Microsoft Office PowerPoint</Application>
  <PresentationFormat>Произвольный</PresentationFormat>
  <Paragraphs>233</Paragraphs>
  <Slides>53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Капітальний ремонт фізіотерапевтичного відділення Первомайської ЦРЛ реалізовано спільно з Міністерством з питань тимчасово окупованих територій та внутрішньо переміщених осіб України за фінансової підтримки Світового банку –  4653,00 тис. грн.  </vt:lpstr>
      <vt:lpstr>Слайд 3</vt:lpstr>
      <vt:lpstr>Слайд 4</vt:lpstr>
      <vt:lpstr>Капітальний ремонт частини пологового відділення ЦРЛ   за кошти німецького товариства міжнародного співробітництва GIZ –  9 млн. грн. </vt:lpstr>
      <vt:lpstr>Слайд 6</vt:lpstr>
      <vt:lpstr>Слайд 7</vt:lpstr>
      <vt:lpstr>Термомодернізація хірургічного корпусу Первомайської ЦРЛ –  5153,00 тис. грн.   </vt:lpstr>
      <vt:lpstr>Завершено капітальний ремонт міської центральної бібліотеки та придбано нове комп'ютерне обладнання, меблі  за кошти німецького товариства міжнародного співробітництва GIZ –  1913,00 тис. грн. 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- вул. Світанкова; - вул. Миру; - вул. Соборна; - вул. Космонавта Комарова; - вул. Кіндратьєва; - вул. Будівельна; - вул. Єдності; - вул. Спортивна; - вул. Бугайченка; - прос. 40 років Перемоги; - прос. Культури; - привокзальна площа.  </vt:lpstr>
      <vt:lpstr>Місця першочервого  ремонту визначались шляхом голосування за допомогою системи е-консультації Е-DEM   Голосування  проводилось на офіційному сайті Первомайської міської ради, а також з допомогою sms.   </vt:lpstr>
      <vt:lpstr>  </vt:lpstr>
      <vt:lpstr>  </vt:lpstr>
      <vt:lpstr>Слайд 27</vt:lpstr>
      <vt:lpstr>Слайд 28</vt:lpstr>
      <vt:lpstr>  </vt:lpstr>
      <vt:lpstr>  </vt:lpstr>
      <vt:lpstr>3-й рік поспіль в місті проводиться  Конкурс “ Бюджет участі (Громадський бюджет) ”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Слайд 45</vt:lpstr>
      <vt:lpstr>  </vt:lpstr>
      <vt:lpstr>  </vt:lpstr>
      <vt:lpstr>  </vt:lpstr>
      <vt:lpstr>Слайд 49</vt:lpstr>
      <vt:lpstr>  </vt:lpstr>
      <vt:lpstr>Слайд 51</vt:lpstr>
      <vt:lpstr>Слайд 52</vt:lpstr>
      <vt:lpstr>Дякую за увагу!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Дарья</cp:lastModifiedBy>
  <cp:revision>338</cp:revision>
  <cp:lastPrinted>2017-11-22T15:06:10Z</cp:lastPrinted>
  <dcterms:created xsi:type="dcterms:W3CDTF">2017-11-22T08:58:53Z</dcterms:created>
  <dcterms:modified xsi:type="dcterms:W3CDTF">2019-12-16T14:18:08Z</dcterms:modified>
</cp:coreProperties>
</file>