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63" r:id="rId4"/>
    <p:sldId id="264" r:id="rId5"/>
    <p:sldId id="266" r:id="rId6"/>
    <p:sldId id="265" r:id="rId7"/>
    <p:sldId id="284" r:id="rId8"/>
    <p:sldId id="262" r:id="rId9"/>
    <p:sldId id="260" r:id="rId10"/>
    <p:sldId id="261" r:id="rId11"/>
    <p:sldId id="268" r:id="rId12"/>
    <p:sldId id="274" r:id="rId13"/>
    <p:sldId id="259" r:id="rId14"/>
    <p:sldId id="275" r:id="rId15"/>
    <p:sldId id="269" r:id="rId16"/>
    <p:sldId id="276" r:id="rId17"/>
    <p:sldId id="277" r:id="rId18"/>
    <p:sldId id="282" r:id="rId19"/>
    <p:sldId id="270" r:id="rId20"/>
    <p:sldId id="279" r:id="rId21"/>
    <p:sldId id="280" r:id="rId22"/>
    <p:sldId id="281" r:id="rId23"/>
    <p:sldId id="271" r:id="rId24"/>
    <p:sldId id="283" r:id="rId25"/>
    <p:sldId id="293" r:id="rId26"/>
    <p:sldId id="299" r:id="rId27"/>
    <p:sldId id="272" r:id="rId28"/>
    <p:sldId id="295" r:id="rId29"/>
    <p:sldId id="273" r:id="rId30"/>
    <p:sldId id="278" r:id="rId31"/>
    <p:sldId id="294" r:id="rId32"/>
    <p:sldId id="289" r:id="rId33"/>
    <p:sldId id="304" r:id="rId34"/>
    <p:sldId id="305" r:id="rId35"/>
    <p:sldId id="306" r:id="rId36"/>
    <p:sldId id="301" r:id="rId37"/>
    <p:sldId id="302" r:id="rId38"/>
    <p:sldId id="303" r:id="rId39"/>
    <p:sldId id="307" r:id="rId40"/>
    <p:sldId id="308" r:id="rId41"/>
    <p:sldId id="267" r:id="rId42"/>
    <p:sldId id="296" r:id="rId43"/>
    <p:sldId id="298" r:id="rId44"/>
    <p:sldId id="297" r:id="rId45"/>
    <p:sldId id="286" r:id="rId46"/>
    <p:sldId id="285" r:id="rId47"/>
    <p:sldId id="291" r:id="rId48"/>
    <p:sldId id="292" r:id="rId49"/>
    <p:sldId id="290" r:id="rId50"/>
    <p:sldId id="287" r:id="rId51"/>
    <p:sldId id="288" r:id="rId52"/>
    <p:sldId id="300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8A005-37E4-46F5-B880-57C170AD894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3CA114-FE2A-4A5D-91BE-46BA8CD8972D}">
      <dgm:prSet phldrT="[Текст]"/>
      <dgm:spPr/>
      <dgm:t>
        <a:bodyPr/>
        <a:lstStyle/>
        <a:p>
          <a:r>
            <a:rPr lang="uk-UA" dirty="0" smtClean="0"/>
            <a:t>Палац культури «ХІМІК»</a:t>
          </a:r>
          <a:endParaRPr lang="ru-RU" dirty="0"/>
        </a:p>
      </dgm:t>
    </dgm:pt>
    <dgm:pt modelId="{D527A846-0637-40C4-BF2B-D7084A323BD2}" type="parTrans" cxnId="{1B90B6E7-8A94-40C6-B056-10C68F7C6FF8}">
      <dgm:prSet/>
      <dgm:spPr/>
      <dgm:t>
        <a:bodyPr/>
        <a:lstStyle/>
        <a:p>
          <a:endParaRPr lang="ru-RU"/>
        </a:p>
      </dgm:t>
    </dgm:pt>
    <dgm:pt modelId="{9BC1A66F-511D-4E57-BF51-330EDD1B7200}" type="sibTrans" cxnId="{1B90B6E7-8A94-40C6-B056-10C68F7C6FF8}">
      <dgm:prSet/>
      <dgm:spPr/>
      <dgm:t>
        <a:bodyPr/>
        <a:lstStyle/>
        <a:p>
          <a:endParaRPr lang="ru-RU"/>
        </a:p>
      </dgm:t>
    </dgm:pt>
    <dgm:pt modelId="{11359F7A-3B67-47C7-B19F-518D7E636699}">
      <dgm:prSet phldrT="[Текст]" phldr="1"/>
      <dgm:spPr/>
      <dgm:t>
        <a:bodyPr/>
        <a:lstStyle/>
        <a:p>
          <a:endParaRPr lang="ru-RU" dirty="0"/>
        </a:p>
      </dgm:t>
    </dgm:pt>
    <dgm:pt modelId="{CFEA72A4-26D5-49C9-A187-216EDA9E176B}" type="parTrans" cxnId="{C6009A6F-9B66-4507-BBED-549F8F25FCF5}">
      <dgm:prSet/>
      <dgm:spPr/>
      <dgm:t>
        <a:bodyPr/>
        <a:lstStyle/>
        <a:p>
          <a:endParaRPr lang="ru-RU"/>
        </a:p>
      </dgm:t>
    </dgm:pt>
    <dgm:pt modelId="{00F8A5CD-0D8E-4F59-B619-28452E6332E5}" type="sibTrans" cxnId="{C6009A6F-9B66-4507-BBED-549F8F25FCF5}">
      <dgm:prSet/>
      <dgm:spPr/>
      <dgm:t>
        <a:bodyPr/>
        <a:lstStyle/>
        <a:p>
          <a:endParaRPr lang="ru-RU"/>
        </a:p>
      </dgm:t>
    </dgm:pt>
    <dgm:pt modelId="{614C5563-DE1E-42BB-B0EF-FCB679AE4AB5}">
      <dgm:prSet phldrT="[Текст]"/>
      <dgm:spPr/>
      <dgm:t>
        <a:bodyPr/>
        <a:lstStyle/>
        <a:p>
          <a:pPr algn="ctr"/>
          <a:r>
            <a:rPr lang="uk-UA" dirty="0" smtClean="0"/>
            <a:t>Міська централізована бібліотечна система</a:t>
          </a:r>
          <a:endParaRPr lang="ru-RU" dirty="0"/>
        </a:p>
      </dgm:t>
    </dgm:pt>
    <dgm:pt modelId="{21D43225-B17E-455C-BF80-4AD290C09DBC}" type="parTrans" cxnId="{4BA9A84D-30F7-40A1-A209-1DD28460A3E4}">
      <dgm:prSet/>
      <dgm:spPr/>
      <dgm:t>
        <a:bodyPr/>
        <a:lstStyle/>
        <a:p>
          <a:endParaRPr lang="ru-RU"/>
        </a:p>
      </dgm:t>
    </dgm:pt>
    <dgm:pt modelId="{301EB46F-903F-4CA8-8AFC-520B0E635004}" type="sibTrans" cxnId="{4BA9A84D-30F7-40A1-A209-1DD28460A3E4}">
      <dgm:prSet/>
      <dgm:spPr/>
      <dgm:t>
        <a:bodyPr/>
        <a:lstStyle/>
        <a:p>
          <a:endParaRPr lang="ru-RU"/>
        </a:p>
      </dgm:t>
    </dgm:pt>
    <dgm:pt modelId="{2615BBD9-B21E-4F45-ACFB-72F087CA8C95}">
      <dgm:prSet phldrT="[Текст]"/>
      <dgm:spPr/>
      <dgm:t>
        <a:bodyPr/>
        <a:lstStyle/>
        <a:p>
          <a:endParaRPr lang="ru-RU" dirty="0"/>
        </a:p>
      </dgm:t>
    </dgm:pt>
    <dgm:pt modelId="{294250F3-9DAA-4452-B2E3-50E0ED939F68}" type="parTrans" cxnId="{CC137326-54D1-4666-A0D0-4C903F8EFFF1}">
      <dgm:prSet/>
      <dgm:spPr/>
      <dgm:t>
        <a:bodyPr/>
        <a:lstStyle/>
        <a:p>
          <a:endParaRPr lang="ru-RU"/>
        </a:p>
      </dgm:t>
    </dgm:pt>
    <dgm:pt modelId="{BAD60B4A-6254-4299-AF9A-0E1CC097E113}" type="sibTrans" cxnId="{CC137326-54D1-4666-A0D0-4C903F8EFFF1}">
      <dgm:prSet/>
      <dgm:spPr/>
      <dgm:t>
        <a:bodyPr/>
        <a:lstStyle/>
        <a:p>
          <a:endParaRPr lang="ru-RU"/>
        </a:p>
      </dgm:t>
    </dgm:pt>
    <dgm:pt modelId="{A3653E6D-CC07-47CA-A7CA-C66324835DE6}">
      <dgm:prSet phldrT="[Текст]" custT="1"/>
      <dgm:spPr/>
      <dgm:t>
        <a:bodyPr/>
        <a:lstStyle/>
        <a:p>
          <a:endParaRPr lang="ru-RU" sz="1600" dirty="0"/>
        </a:p>
      </dgm:t>
    </dgm:pt>
    <dgm:pt modelId="{F55AC60F-B4A0-4E17-A9F3-A0D2DA088791}" type="sibTrans" cxnId="{1C669A28-7E30-48C4-B784-0BF372A87EDF}">
      <dgm:prSet/>
      <dgm:spPr/>
      <dgm:t>
        <a:bodyPr/>
        <a:lstStyle/>
        <a:p>
          <a:r>
            <a:rPr lang="uk-UA" dirty="0" smtClean="0"/>
            <a:t>Сиваський клуб</a:t>
          </a:r>
          <a:endParaRPr lang="ru-RU" dirty="0"/>
        </a:p>
      </dgm:t>
    </dgm:pt>
    <dgm:pt modelId="{AE31790E-25FF-4253-9D34-68DE64E91CC3}" type="parTrans" cxnId="{1C669A28-7E30-48C4-B784-0BF372A87EDF}">
      <dgm:prSet/>
      <dgm:spPr/>
      <dgm:t>
        <a:bodyPr/>
        <a:lstStyle/>
        <a:p>
          <a:endParaRPr lang="ru-RU"/>
        </a:p>
      </dgm:t>
    </dgm:pt>
    <dgm:pt modelId="{F2C75999-5F98-4E13-8830-FC2684CF42D7}" type="pres">
      <dgm:prSet presAssocID="{EA28A005-37E4-46F5-B880-57C170AD8945}" presName="Name0" presStyleCnt="0">
        <dgm:presLayoutVars>
          <dgm:chMax/>
          <dgm:chPref/>
          <dgm:dir/>
          <dgm:animLvl val="lvl"/>
        </dgm:presLayoutVars>
      </dgm:prSet>
      <dgm:spPr/>
    </dgm:pt>
    <dgm:pt modelId="{4C2DE209-449F-4265-B699-CAADC40C2D12}" type="pres">
      <dgm:prSet presAssocID="{4F3CA114-FE2A-4A5D-91BE-46BA8CD8972D}" presName="composite" presStyleCnt="0"/>
      <dgm:spPr/>
    </dgm:pt>
    <dgm:pt modelId="{A2200C65-FD53-4832-A19B-EDD918DFD9F5}" type="pres">
      <dgm:prSet presAssocID="{4F3CA114-FE2A-4A5D-91BE-46BA8CD8972D}" presName="Parent1" presStyleLbl="node1" presStyleIdx="0" presStyleCnt="6" custLinFactX="-11109" custLinFactNeighborX="-100000" custLinFactNeighborY="0">
        <dgm:presLayoutVars>
          <dgm:chMax val="1"/>
          <dgm:chPref val="1"/>
          <dgm:bulletEnabled val="1"/>
        </dgm:presLayoutVars>
      </dgm:prSet>
      <dgm:spPr/>
    </dgm:pt>
    <dgm:pt modelId="{A0DD01D4-E63E-4E5D-9937-C2E815090966}" type="pres">
      <dgm:prSet presAssocID="{4F3CA114-FE2A-4A5D-91BE-46BA8CD8972D}" presName="Childtext1" presStyleLbl="revTx" presStyleIdx="0" presStyleCnt="3" custScaleX="64561" custLinFactY="42007" custLinFactNeighborX="-50006" custLinFactNeighborY="100000">
        <dgm:presLayoutVars>
          <dgm:chMax val="0"/>
          <dgm:chPref val="0"/>
          <dgm:bulletEnabled val="1"/>
        </dgm:presLayoutVars>
      </dgm:prSet>
      <dgm:spPr/>
    </dgm:pt>
    <dgm:pt modelId="{E638960F-05E4-4AE5-9E1C-D368A287C353}" type="pres">
      <dgm:prSet presAssocID="{4F3CA114-FE2A-4A5D-91BE-46BA8CD8972D}" presName="BalanceSpacing" presStyleCnt="0"/>
      <dgm:spPr/>
    </dgm:pt>
    <dgm:pt modelId="{F8956181-DEEE-4843-A6B6-C58E021AA479}" type="pres">
      <dgm:prSet presAssocID="{4F3CA114-FE2A-4A5D-91BE-46BA8CD8972D}" presName="BalanceSpacing1" presStyleCnt="0"/>
      <dgm:spPr/>
    </dgm:pt>
    <dgm:pt modelId="{F16F4B26-147C-40F3-BF26-C74DFA38BCF8}" type="pres">
      <dgm:prSet presAssocID="{9BC1A66F-511D-4E57-BF51-330EDD1B7200}" presName="Accent1Text" presStyleLbl="node1" presStyleIdx="1" presStyleCnt="6" custLinFactX="7672" custLinFactNeighborX="100000" custLinFactNeighborY="-1646"/>
      <dgm:spPr/>
    </dgm:pt>
    <dgm:pt modelId="{964D2368-DBC0-4C9C-848A-0FF887C9A810}" type="pres">
      <dgm:prSet presAssocID="{9BC1A66F-511D-4E57-BF51-330EDD1B7200}" presName="spaceBetweenRectangles" presStyleCnt="0"/>
      <dgm:spPr/>
    </dgm:pt>
    <dgm:pt modelId="{3F6CBA74-0F02-4B76-9902-B87817A0C10B}" type="pres">
      <dgm:prSet presAssocID="{A3653E6D-CC07-47CA-A7CA-C66324835DE6}" presName="composite" presStyleCnt="0"/>
      <dgm:spPr/>
    </dgm:pt>
    <dgm:pt modelId="{DF2300CB-2D1F-486B-BE24-1F84C6F93D6D}" type="pres">
      <dgm:prSet presAssocID="{A3653E6D-CC07-47CA-A7CA-C66324835DE6}" presName="Parent1" presStyleLbl="node1" presStyleIdx="2" presStyleCnt="6" custScaleX="88410" custScaleY="88410" custLinFactX="64235" custLinFactNeighborX="100000" custLinFactNeighborY="-865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43D1A-F563-4819-8AD0-2763C22DAF8C}" type="pres">
      <dgm:prSet presAssocID="{A3653E6D-CC07-47CA-A7CA-C66324835DE6}" presName="Childtext1" presStyleLbl="revTx" presStyleIdx="1" presStyleCnt="3" custScaleX="80797" custScaleY="121246" custLinFactX="37025" custLinFactY="-40346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2005D-B32F-4138-919D-E5041E76DB00}" type="pres">
      <dgm:prSet presAssocID="{A3653E6D-CC07-47CA-A7CA-C66324835DE6}" presName="BalanceSpacing" presStyleCnt="0"/>
      <dgm:spPr/>
    </dgm:pt>
    <dgm:pt modelId="{3E7D4379-73B3-47AB-B1B2-C84AE55CD038}" type="pres">
      <dgm:prSet presAssocID="{A3653E6D-CC07-47CA-A7CA-C66324835DE6}" presName="BalanceSpacing1" presStyleCnt="0"/>
      <dgm:spPr/>
    </dgm:pt>
    <dgm:pt modelId="{6A88976A-042F-4AA2-8E29-2F459A7F5DEB}" type="pres">
      <dgm:prSet presAssocID="{F55AC60F-B4A0-4E17-A9F3-A0D2DA088791}" presName="Accent1Text" presStyleLbl="node1" presStyleIdx="3" presStyleCnt="6"/>
      <dgm:spPr/>
    </dgm:pt>
    <dgm:pt modelId="{547029DA-BB6A-4286-BE6E-B17EF4DA0002}" type="pres">
      <dgm:prSet presAssocID="{F55AC60F-B4A0-4E17-A9F3-A0D2DA088791}" presName="spaceBetweenRectangles" presStyleCnt="0"/>
      <dgm:spPr/>
    </dgm:pt>
    <dgm:pt modelId="{1A3C150A-2A03-47E2-AE07-E4C75328E4B2}" type="pres">
      <dgm:prSet presAssocID="{2615BBD9-B21E-4F45-ACFB-72F087CA8C95}" presName="composite" presStyleCnt="0"/>
      <dgm:spPr/>
    </dgm:pt>
    <dgm:pt modelId="{B50D516A-8CFB-4C0C-A3A9-4AFE5DD80A86}" type="pres">
      <dgm:prSet presAssocID="{2615BBD9-B21E-4F45-ACFB-72F087CA8C9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0643C1B-15D4-449A-BC62-1F0C2CA67EF3}" type="pres">
      <dgm:prSet presAssocID="{2615BBD9-B21E-4F45-ACFB-72F087CA8C95}" presName="Childtext1" presStyleLbl="revTx" presStyleIdx="2" presStyleCnt="3" custLinFactX="-100000" custLinFactNeighborX="-128597" custLinFactNeighborY="-224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46503-5D80-4E92-B704-AE5632DCE9D5}" type="pres">
      <dgm:prSet presAssocID="{2615BBD9-B21E-4F45-ACFB-72F087CA8C95}" presName="BalanceSpacing" presStyleCnt="0"/>
      <dgm:spPr/>
    </dgm:pt>
    <dgm:pt modelId="{FDD8B637-2DA4-4904-8DA8-66DE482FBED1}" type="pres">
      <dgm:prSet presAssocID="{2615BBD9-B21E-4F45-ACFB-72F087CA8C95}" presName="BalanceSpacing1" presStyleCnt="0"/>
      <dgm:spPr/>
    </dgm:pt>
    <dgm:pt modelId="{02F1A925-D6D2-4865-BF2B-7CF776E293F6}" type="pres">
      <dgm:prSet presAssocID="{BAD60B4A-6254-4299-AF9A-0E1CC097E113}" presName="Accent1Text" presStyleLbl="node1" presStyleIdx="5" presStyleCnt="6"/>
      <dgm:spPr/>
    </dgm:pt>
  </dgm:ptLst>
  <dgm:cxnLst>
    <dgm:cxn modelId="{024E568E-C720-40CA-9972-E73F1BE23ECD}" type="presOf" srcId="{EA28A005-37E4-46F5-B880-57C170AD8945}" destId="{F2C75999-5F98-4E13-8830-FC2684CF42D7}" srcOrd="0" destOrd="0" presId="urn:microsoft.com/office/officeart/2008/layout/AlternatingHexagons"/>
    <dgm:cxn modelId="{1C669A28-7E30-48C4-B784-0BF372A87EDF}" srcId="{EA28A005-37E4-46F5-B880-57C170AD8945}" destId="{A3653E6D-CC07-47CA-A7CA-C66324835DE6}" srcOrd="1" destOrd="0" parTransId="{AE31790E-25FF-4253-9D34-68DE64E91CC3}" sibTransId="{F55AC60F-B4A0-4E17-A9F3-A0D2DA088791}"/>
    <dgm:cxn modelId="{E66E3F67-287C-42EB-8C41-EC026DF2788F}" type="presOf" srcId="{F55AC60F-B4A0-4E17-A9F3-A0D2DA088791}" destId="{6A88976A-042F-4AA2-8E29-2F459A7F5DEB}" srcOrd="0" destOrd="0" presId="urn:microsoft.com/office/officeart/2008/layout/AlternatingHexagons"/>
    <dgm:cxn modelId="{4BA9A84D-30F7-40A1-A209-1DD28460A3E4}" srcId="{A3653E6D-CC07-47CA-A7CA-C66324835DE6}" destId="{614C5563-DE1E-42BB-B0EF-FCB679AE4AB5}" srcOrd="0" destOrd="0" parTransId="{21D43225-B17E-455C-BF80-4AD290C09DBC}" sibTransId="{301EB46F-903F-4CA8-8AFC-520B0E635004}"/>
    <dgm:cxn modelId="{A00935DD-F8FA-4B27-A6CD-41F1533F4671}" type="presOf" srcId="{A3653E6D-CC07-47CA-A7CA-C66324835DE6}" destId="{DF2300CB-2D1F-486B-BE24-1F84C6F93D6D}" srcOrd="0" destOrd="0" presId="urn:microsoft.com/office/officeart/2008/layout/AlternatingHexagons"/>
    <dgm:cxn modelId="{91E9E709-89A2-45CC-8E1F-DDEBBE20953D}" type="presOf" srcId="{9BC1A66F-511D-4E57-BF51-330EDD1B7200}" destId="{F16F4B26-147C-40F3-BF26-C74DFA38BCF8}" srcOrd="0" destOrd="0" presId="urn:microsoft.com/office/officeart/2008/layout/AlternatingHexagons"/>
    <dgm:cxn modelId="{52456442-0DCC-4D49-8AE2-60E02CBD1E0E}" type="presOf" srcId="{4F3CA114-FE2A-4A5D-91BE-46BA8CD8972D}" destId="{A2200C65-FD53-4832-A19B-EDD918DFD9F5}" srcOrd="0" destOrd="0" presId="urn:microsoft.com/office/officeart/2008/layout/AlternatingHexagons"/>
    <dgm:cxn modelId="{D8FF534A-02F3-491A-BFEE-F10ED70EA17D}" type="presOf" srcId="{2615BBD9-B21E-4F45-ACFB-72F087CA8C95}" destId="{B50D516A-8CFB-4C0C-A3A9-4AFE5DD80A86}" srcOrd="0" destOrd="0" presId="urn:microsoft.com/office/officeart/2008/layout/AlternatingHexagons"/>
    <dgm:cxn modelId="{C6009A6F-9B66-4507-BBED-549F8F25FCF5}" srcId="{4F3CA114-FE2A-4A5D-91BE-46BA8CD8972D}" destId="{11359F7A-3B67-47C7-B19F-518D7E636699}" srcOrd="0" destOrd="0" parTransId="{CFEA72A4-26D5-49C9-A187-216EDA9E176B}" sibTransId="{00F8A5CD-0D8E-4F59-B619-28452E6332E5}"/>
    <dgm:cxn modelId="{1B90B6E7-8A94-40C6-B056-10C68F7C6FF8}" srcId="{EA28A005-37E4-46F5-B880-57C170AD8945}" destId="{4F3CA114-FE2A-4A5D-91BE-46BA8CD8972D}" srcOrd="0" destOrd="0" parTransId="{D527A846-0637-40C4-BF2B-D7084A323BD2}" sibTransId="{9BC1A66F-511D-4E57-BF51-330EDD1B7200}"/>
    <dgm:cxn modelId="{CC137326-54D1-4666-A0D0-4C903F8EFFF1}" srcId="{EA28A005-37E4-46F5-B880-57C170AD8945}" destId="{2615BBD9-B21E-4F45-ACFB-72F087CA8C95}" srcOrd="2" destOrd="0" parTransId="{294250F3-9DAA-4452-B2E3-50E0ED939F68}" sibTransId="{BAD60B4A-6254-4299-AF9A-0E1CC097E113}"/>
    <dgm:cxn modelId="{D628E833-6693-4F56-A0F3-B23187CAD78D}" type="presOf" srcId="{11359F7A-3B67-47C7-B19F-518D7E636699}" destId="{A0DD01D4-E63E-4E5D-9937-C2E815090966}" srcOrd="0" destOrd="0" presId="urn:microsoft.com/office/officeart/2008/layout/AlternatingHexagons"/>
    <dgm:cxn modelId="{7AF774FE-9A10-4AC0-AD3A-6680BB78955A}" type="presOf" srcId="{614C5563-DE1E-42BB-B0EF-FCB679AE4AB5}" destId="{E2F43D1A-F563-4819-8AD0-2763C22DAF8C}" srcOrd="0" destOrd="0" presId="urn:microsoft.com/office/officeart/2008/layout/AlternatingHexagons"/>
    <dgm:cxn modelId="{7C9691B4-DDD6-4127-ABCB-EBA474D66D93}" type="presOf" srcId="{BAD60B4A-6254-4299-AF9A-0E1CC097E113}" destId="{02F1A925-D6D2-4865-BF2B-7CF776E293F6}" srcOrd="0" destOrd="0" presId="urn:microsoft.com/office/officeart/2008/layout/AlternatingHexagons"/>
    <dgm:cxn modelId="{BF6D7037-FD01-4096-A0F6-FEFE819077A1}" type="presParOf" srcId="{F2C75999-5F98-4E13-8830-FC2684CF42D7}" destId="{4C2DE209-449F-4265-B699-CAADC40C2D12}" srcOrd="0" destOrd="0" presId="urn:microsoft.com/office/officeart/2008/layout/AlternatingHexagons"/>
    <dgm:cxn modelId="{CABE8A93-B678-48C7-A9B5-F40221C824C5}" type="presParOf" srcId="{4C2DE209-449F-4265-B699-CAADC40C2D12}" destId="{A2200C65-FD53-4832-A19B-EDD918DFD9F5}" srcOrd="0" destOrd="0" presId="urn:microsoft.com/office/officeart/2008/layout/AlternatingHexagons"/>
    <dgm:cxn modelId="{BE878C49-2F37-4EE4-A78F-C163FDDE1865}" type="presParOf" srcId="{4C2DE209-449F-4265-B699-CAADC40C2D12}" destId="{A0DD01D4-E63E-4E5D-9937-C2E815090966}" srcOrd="1" destOrd="0" presId="urn:microsoft.com/office/officeart/2008/layout/AlternatingHexagons"/>
    <dgm:cxn modelId="{1A294D53-57F2-4544-8FC8-042736F511CA}" type="presParOf" srcId="{4C2DE209-449F-4265-B699-CAADC40C2D12}" destId="{E638960F-05E4-4AE5-9E1C-D368A287C353}" srcOrd="2" destOrd="0" presId="urn:microsoft.com/office/officeart/2008/layout/AlternatingHexagons"/>
    <dgm:cxn modelId="{5CA3B6D9-C1E8-49B7-9DC4-B342DF404A4D}" type="presParOf" srcId="{4C2DE209-449F-4265-B699-CAADC40C2D12}" destId="{F8956181-DEEE-4843-A6B6-C58E021AA479}" srcOrd="3" destOrd="0" presId="urn:microsoft.com/office/officeart/2008/layout/AlternatingHexagons"/>
    <dgm:cxn modelId="{5E78767C-EEA9-47EB-936E-019DF1D4332C}" type="presParOf" srcId="{4C2DE209-449F-4265-B699-CAADC40C2D12}" destId="{F16F4B26-147C-40F3-BF26-C74DFA38BCF8}" srcOrd="4" destOrd="0" presId="urn:microsoft.com/office/officeart/2008/layout/AlternatingHexagons"/>
    <dgm:cxn modelId="{F57FC6D6-C68E-408C-9D04-318BFE1E90AD}" type="presParOf" srcId="{F2C75999-5F98-4E13-8830-FC2684CF42D7}" destId="{964D2368-DBC0-4C9C-848A-0FF887C9A810}" srcOrd="1" destOrd="0" presId="urn:microsoft.com/office/officeart/2008/layout/AlternatingHexagons"/>
    <dgm:cxn modelId="{4C101D5F-B50B-4273-ACDF-C3EB41C8483E}" type="presParOf" srcId="{F2C75999-5F98-4E13-8830-FC2684CF42D7}" destId="{3F6CBA74-0F02-4B76-9902-B87817A0C10B}" srcOrd="2" destOrd="0" presId="urn:microsoft.com/office/officeart/2008/layout/AlternatingHexagons"/>
    <dgm:cxn modelId="{7BE53097-A633-4CD0-AF7E-53EF0E1169D2}" type="presParOf" srcId="{3F6CBA74-0F02-4B76-9902-B87817A0C10B}" destId="{DF2300CB-2D1F-486B-BE24-1F84C6F93D6D}" srcOrd="0" destOrd="0" presId="urn:microsoft.com/office/officeart/2008/layout/AlternatingHexagons"/>
    <dgm:cxn modelId="{8EC829E7-4787-4095-8C01-03CC9806103F}" type="presParOf" srcId="{3F6CBA74-0F02-4B76-9902-B87817A0C10B}" destId="{E2F43D1A-F563-4819-8AD0-2763C22DAF8C}" srcOrd="1" destOrd="0" presId="urn:microsoft.com/office/officeart/2008/layout/AlternatingHexagons"/>
    <dgm:cxn modelId="{3431974B-442E-4E19-B1DD-07D914113B92}" type="presParOf" srcId="{3F6CBA74-0F02-4B76-9902-B87817A0C10B}" destId="{28D2005D-B32F-4138-919D-E5041E76DB00}" srcOrd="2" destOrd="0" presId="urn:microsoft.com/office/officeart/2008/layout/AlternatingHexagons"/>
    <dgm:cxn modelId="{3EC77323-87F5-4778-9A56-DE3CDE3BA374}" type="presParOf" srcId="{3F6CBA74-0F02-4B76-9902-B87817A0C10B}" destId="{3E7D4379-73B3-47AB-B1B2-C84AE55CD038}" srcOrd="3" destOrd="0" presId="urn:microsoft.com/office/officeart/2008/layout/AlternatingHexagons"/>
    <dgm:cxn modelId="{4EB707B3-D251-4729-BC04-3738823C771C}" type="presParOf" srcId="{3F6CBA74-0F02-4B76-9902-B87817A0C10B}" destId="{6A88976A-042F-4AA2-8E29-2F459A7F5DEB}" srcOrd="4" destOrd="0" presId="urn:microsoft.com/office/officeart/2008/layout/AlternatingHexagons"/>
    <dgm:cxn modelId="{ED5E4FF9-BF85-4D8B-833E-A7E2DC48984F}" type="presParOf" srcId="{F2C75999-5F98-4E13-8830-FC2684CF42D7}" destId="{547029DA-BB6A-4286-BE6E-B17EF4DA0002}" srcOrd="3" destOrd="0" presId="urn:microsoft.com/office/officeart/2008/layout/AlternatingHexagons"/>
    <dgm:cxn modelId="{C76B493E-1BAC-441A-9513-58FDB3C3480B}" type="presParOf" srcId="{F2C75999-5F98-4E13-8830-FC2684CF42D7}" destId="{1A3C150A-2A03-47E2-AE07-E4C75328E4B2}" srcOrd="4" destOrd="0" presId="urn:microsoft.com/office/officeart/2008/layout/AlternatingHexagons"/>
    <dgm:cxn modelId="{94FC621A-DB8C-420B-9FD3-6DFD03B64D69}" type="presParOf" srcId="{1A3C150A-2A03-47E2-AE07-E4C75328E4B2}" destId="{B50D516A-8CFB-4C0C-A3A9-4AFE5DD80A86}" srcOrd="0" destOrd="0" presId="urn:microsoft.com/office/officeart/2008/layout/AlternatingHexagons"/>
    <dgm:cxn modelId="{DF2DD138-9599-4768-8827-9889D5991391}" type="presParOf" srcId="{1A3C150A-2A03-47E2-AE07-E4C75328E4B2}" destId="{C0643C1B-15D4-449A-BC62-1F0C2CA67EF3}" srcOrd="1" destOrd="0" presId="urn:microsoft.com/office/officeart/2008/layout/AlternatingHexagons"/>
    <dgm:cxn modelId="{B4E96574-6E2E-473F-9BED-61088AA6864D}" type="presParOf" srcId="{1A3C150A-2A03-47E2-AE07-E4C75328E4B2}" destId="{86746503-5D80-4E92-B704-AE5632DCE9D5}" srcOrd="2" destOrd="0" presId="urn:microsoft.com/office/officeart/2008/layout/AlternatingHexagons"/>
    <dgm:cxn modelId="{83822F29-99D3-4B6B-8055-1C390D6A50D9}" type="presParOf" srcId="{1A3C150A-2A03-47E2-AE07-E4C75328E4B2}" destId="{FDD8B637-2DA4-4904-8DA8-66DE482FBED1}" srcOrd="3" destOrd="0" presId="urn:microsoft.com/office/officeart/2008/layout/AlternatingHexagons"/>
    <dgm:cxn modelId="{86FACDD4-F0AD-4740-896B-F421460E0041}" type="presParOf" srcId="{1A3C150A-2A03-47E2-AE07-E4C75328E4B2}" destId="{02F1A925-D6D2-4865-BF2B-7CF776E293F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00C65-FD53-4832-A19B-EDD918DFD9F5}">
      <dsp:nvSpPr>
        <dsp:cNvPr id="0" name=""/>
        <dsp:cNvSpPr/>
      </dsp:nvSpPr>
      <dsp:spPr>
        <a:xfrm rot="5400000">
          <a:off x="3000043" y="117322"/>
          <a:ext cx="1749766" cy="15222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Палац культури «ХІМІК»</a:t>
          </a:r>
          <a:endParaRPr lang="ru-RU" sz="1700" kern="1200" dirty="0"/>
        </a:p>
      </dsp:txBody>
      <dsp:txXfrm rot="-5400000">
        <a:off x="3351002" y="276259"/>
        <a:ext cx="1047848" cy="1204422"/>
      </dsp:txXfrm>
    </dsp:sp>
    <dsp:sp modelId="{A0DD01D4-E63E-4E5D-9937-C2E815090966}">
      <dsp:nvSpPr>
        <dsp:cNvPr id="0" name=""/>
        <dsp:cNvSpPr/>
      </dsp:nvSpPr>
      <dsp:spPr>
        <a:xfrm>
          <a:off x="5743206" y="1844415"/>
          <a:ext cx="1260708" cy="1049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5743206" y="1844415"/>
        <a:ext cx="1260708" cy="1049859"/>
      </dsp:txXfrm>
    </dsp:sp>
    <dsp:sp modelId="{F16F4B26-147C-40F3-BF26-C74DFA38BCF8}">
      <dsp:nvSpPr>
        <dsp:cNvPr id="0" name=""/>
        <dsp:cNvSpPr/>
      </dsp:nvSpPr>
      <dsp:spPr>
        <a:xfrm rot="5400000">
          <a:off x="4686459" y="113734"/>
          <a:ext cx="1749766" cy="15222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5037418" y="272671"/>
        <a:ext cx="1047848" cy="1204422"/>
      </dsp:txXfrm>
    </dsp:sp>
    <dsp:sp modelId="{DF2300CB-2D1F-486B-BE24-1F84C6F93D6D}">
      <dsp:nvSpPr>
        <dsp:cNvPr id="0" name=""/>
        <dsp:cNvSpPr/>
      </dsp:nvSpPr>
      <dsp:spPr>
        <a:xfrm rot="5400000">
          <a:off x="6467805" y="175845"/>
          <a:ext cx="1546968" cy="13458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6778088" y="316361"/>
        <a:ext cx="926402" cy="1064830"/>
      </dsp:txXfrm>
    </dsp:sp>
    <dsp:sp modelId="{E2F43D1A-F563-4819-8AD0-2763C22DAF8C}">
      <dsp:nvSpPr>
        <dsp:cNvPr id="0" name=""/>
        <dsp:cNvSpPr/>
      </dsp:nvSpPr>
      <dsp:spPr>
        <a:xfrm>
          <a:off x="4798128" y="253779"/>
          <a:ext cx="1526859" cy="1272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Міська централізована бібліотечна система</a:t>
          </a:r>
          <a:endParaRPr lang="ru-RU" sz="1500" kern="1200" dirty="0"/>
        </a:p>
      </dsp:txBody>
      <dsp:txXfrm>
        <a:off x="4798128" y="253779"/>
        <a:ext cx="1526859" cy="1272913"/>
      </dsp:txXfrm>
    </dsp:sp>
    <dsp:sp modelId="{6A88976A-042F-4AA2-8E29-2F459A7F5DEB}">
      <dsp:nvSpPr>
        <dsp:cNvPr id="0" name=""/>
        <dsp:cNvSpPr/>
      </dsp:nvSpPr>
      <dsp:spPr>
        <a:xfrm rot="5400000">
          <a:off x="5510343" y="1602524"/>
          <a:ext cx="1749766" cy="15222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Сиваський клуб</a:t>
          </a:r>
          <a:endParaRPr lang="ru-RU" sz="1700" kern="1200" dirty="0"/>
        </a:p>
      </dsp:txBody>
      <dsp:txXfrm rot="-5400000">
        <a:off x="5861302" y="1761461"/>
        <a:ext cx="1047848" cy="1204422"/>
      </dsp:txXfrm>
    </dsp:sp>
    <dsp:sp modelId="{B50D516A-8CFB-4C0C-A3A9-4AFE5DD80A86}">
      <dsp:nvSpPr>
        <dsp:cNvPr id="0" name=""/>
        <dsp:cNvSpPr/>
      </dsp:nvSpPr>
      <dsp:spPr>
        <a:xfrm rot="5400000">
          <a:off x="4691452" y="3087725"/>
          <a:ext cx="1749766" cy="15222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5042411" y="3246662"/>
        <a:ext cx="1047848" cy="1204422"/>
      </dsp:txXfrm>
    </dsp:sp>
    <dsp:sp modelId="{C0643C1B-15D4-449A-BC62-1F0C2CA67EF3}">
      <dsp:nvSpPr>
        <dsp:cNvPr id="0" name=""/>
        <dsp:cNvSpPr/>
      </dsp:nvSpPr>
      <dsp:spPr>
        <a:xfrm>
          <a:off x="1909773" y="3088544"/>
          <a:ext cx="1952739" cy="1049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1A925-D6D2-4865-BF2B-7CF776E293F6}">
      <dsp:nvSpPr>
        <dsp:cNvPr id="0" name=""/>
        <dsp:cNvSpPr/>
      </dsp:nvSpPr>
      <dsp:spPr>
        <a:xfrm rot="5400000">
          <a:off x="3047371" y="3087725"/>
          <a:ext cx="1749766" cy="15222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398330" y="3246662"/>
        <a:ext cx="1047848" cy="1204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8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9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271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923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4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4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22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71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6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6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51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5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5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9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93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41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74836-1626-49C6-8CE6-7D6606E3331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D3BD4-9FF8-4F13-B2FD-2A02B851A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98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Relationship Id="rId9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78933"/>
            <a:ext cx="9144000" cy="333216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+mn-lt"/>
              </a:rPr>
              <a:t>Звіт відділу культури і туризму виконавчого комітету Первомайської міської ради про роботу закладів культури за 2019 рік</a:t>
            </a:r>
            <a:endParaRPr lang="ru-RU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r="11650" b="36616"/>
          <a:stretch/>
        </p:blipFill>
        <p:spPr>
          <a:xfrm>
            <a:off x="-8467" y="4785201"/>
            <a:ext cx="12200468" cy="207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050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11462" y="1051354"/>
            <a:ext cx="4987472" cy="785911"/>
          </a:xfrm>
        </p:spPr>
        <p:txBody>
          <a:bodyPr>
            <a:normAutofit/>
          </a:bodyPr>
          <a:lstStyle/>
          <a:p>
            <a:r>
              <a:rPr lang="uk-UA" dirty="0" smtClean="0"/>
              <a:t>ПК «ХІМІК» </a:t>
            </a:r>
            <a:r>
              <a:rPr lang="uk-UA" dirty="0"/>
              <a:t>р</a:t>
            </a:r>
            <a:r>
              <a:rPr lang="uk-UA" dirty="0" smtClean="0"/>
              <a:t>емонт дискотечного залу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2" y="2116665"/>
            <a:ext cx="5136444" cy="3852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4618" r="156" b="2170"/>
          <a:stretch/>
        </p:blipFill>
        <p:spPr>
          <a:xfrm>
            <a:off x="6064376" y="2116664"/>
            <a:ext cx="5510515" cy="3852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47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834795" y="1144489"/>
            <a:ext cx="3666672" cy="520136"/>
          </a:xfrm>
        </p:spPr>
        <p:txBody>
          <a:bodyPr/>
          <a:lstStyle/>
          <a:p>
            <a:r>
              <a:rPr lang="uk-UA" dirty="0" smtClean="0"/>
              <a:t>ПК «ХІМІК» Ремонт сцени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65" y="2201333"/>
            <a:ext cx="5079864" cy="3809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1" y="2201307"/>
            <a:ext cx="5080846" cy="38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5467" y="67734"/>
            <a:ext cx="6066036" cy="1326321"/>
          </a:xfrm>
        </p:spPr>
        <p:txBody>
          <a:bodyPr/>
          <a:lstStyle/>
          <a:p>
            <a:r>
              <a:rPr lang="uk-UA" dirty="0" smtClean="0"/>
              <a:t>Безпека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5" y="1904998"/>
            <a:ext cx="4945790" cy="3666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/>
          <a:stretch/>
        </p:blipFill>
        <p:spPr>
          <a:xfrm>
            <a:off x="6060219" y="1904998"/>
            <a:ext cx="5565768" cy="3666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1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5467" y="67734"/>
            <a:ext cx="6066036" cy="1326321"/>
          </a:xfrm>
        </p:spPr>
        <p:txBody>
          <a:bodyPr/>
          <a:lstStyle/>
          <a:p>
            <a:r>
              <a:rPr lang="uk-UA" dirty="0" smtClean="0"/>
              <a:t>Безпека</a:t>
            </a:r>
            <a:endParaRPr lang="ru-RU" dirty="0"/>
          </a:p>
        </p:txBody>
      </p:sp>
      <p:pic>
        <p:nvPicPr>
          <p:cNvPr id="4" name="Содержимое 3" descr="IMG_0408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1529" y="1501816"/>
            <a:ext cx="6282872" cy="4712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IMG_0414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0031" y="1501816"/>
            <a:ext cx="3394472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1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5467" y="67734"/>
            <a:ext cx="6066036" cy="1326321"/>
          </a:xfrm>
        </p:spPr>
        <p:txBody>
          <a:bodyPr/>
          <a:lstStyle/>
          <a:p>
            <a:r>
              <a:rPr lang="uk-UA" dirty="0" smtClean="0"/>
              <a:t>Безпека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33" y="1236132"/>
            <a:ext cx="3816350" cy="5088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8"/>
          <a:stretch/>
        </p:blipFill>
        <p:spPr>
          <a:xfrm>
            <a:off x="6217377" y="1236132"/>
            <a:ext cx="4479925" cy="5105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1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4272" y="1326321"/>
            <a:ext cx="3632805" cy="579403"/>
          </a:xfrm>
        </p:spPr>
        <p:txBody>
          <a:bodyPr/>
          <a:lstStyle/>
          <a:p>
            <a:r>
              <a:rPr lang="uk-UA" dirty="0" smtClean="0"/>
              <a:t>Кошти міського бюджету: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/>
          <a:stretch/>
        </p:blipFill>
        <p:spPr>
          <a:xfrm>
            <a:off x="677333" y="2657474"/>
            <a:ext cx="5503332" cy="3362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/>
          <a:stretch/>
        </p:blipFill>
        <p:spPr>
          <a:xfrm>
            <a:off x="6709669" y="2650067"/>
            <a:ext cx="4876799" cy="3369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0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4272" y="1264592"/>
            <a:ext cx="3632805" cy="579403"/>
          </a:xfrm>
        </p:spPr>
        <p:txBody>
          <a:bodyPr/>
          <a:lstStyle/>
          <a:p>
            <a:r>
              <a:rPr lang="uk-UA" dirty="0" smtClean="0"/>
              <a:t>Кошти міського бюджету: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8" y="2361670"/>
            <a:ext cx="5226757" cy="3920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09" y="2361670"/>
            <a:ext cx="5226757" cy="3920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7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4272" y="1167852"/>
            <a:ext cx="3632805" cy="579403"/>
          </a:xfrm>
        </p:spPr>
        <p:txBody>
          <a:bodyPr/>
          <a:lstStyle/>
          <a:p>
            <a:r>
              <a:rPr lang="uk-UA" dirty="0" smtClean="0"/>
              <a:t>Кошти міського бюджету: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5" t="3587" r="4855" b="8049"/>
          <a:stretch/>
        </p:blipFill>
        <p:spPr>
          <a:xfrm>
            <a:off x="694268" y="2168190"/>
            <a:ext cx="3990944" cy="4275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22285"/>
          <a:stretch/>
        </p:blipFill>
        <p:spPr>
          <a:xfrm>
            <a:off x="5130799" y="2150532"/>
            <a:ext cx="6459277" cy="4293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08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4272" y="1326321"/>
            <a:ext cx="3632805" cy="579403"/>
          </a:xfrm>
        </p:spPr>
        <p:txBody>
          <a:bodyPr/>
          <a:lstStyle/>
          <a:p>
            <a:r>
              <a:rPr lang="uk-UA" dirty="0" smtClean="0"/>
              <a:t>Кошти міського бюджету: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15135" r="3835"/>
          <a:stretch/>
        </p:blipFill>
        <p:spPr>
          <a:xfrm>
            <a:off x="6475065" y="2760133"/>
            <a:ext cx="5181600" cy="3465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3" descr="ФОРТЕЦЯ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714" y="2707481"/>
            <a:ext cx="4809066" cy="3606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5904411" y="4763589"/>
            <a:ext cx="330926" cy="1018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406" y="1326321"/>
            <a:ext cx="3192538" cy="579403"/>
          </a:xfrm>
        </p:spPr>
        <p:txBody>
          <a:bodyPr/>
          <a:lstStyle/>
          <a:p>
            <a:r>
              <a:rPr lang="uk-UA" dirty="0" smtClean="0"/>
              <a:t>Спеціальний рахунок: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/>
          <a:stretch/>
        </p:blipFill>
        <p:spPr>
          <a:xfrm>
            <a:off x="6029272" y="2624667"/>
            <a:ext cx="5399150" cy="3352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6894"/>
          <a:stretch/>
        </p:blipFill>
        <p:spPr>
          <a:xfrm>
            <a:off x="744461" y="2624667"/>
            <a:ext cx="4716651" cy="3352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1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Базова Мережа закладів відділу  культури</a:t>
            </a:r>
            <a:endParaRPr lang="ru-RU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167689"/>
              </p:ext>
            </p:extLst>
          </p:nvPr>
        </p:nvGraphicFramePr>
        <p:xfrm>
          <a:off x="914400" y="1326321"/>
          <a:ext cx="10353675" cy="472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Объект 2"/>
          <p:cNvSpPr txBox="1">
            <a:spLocks/>
          </p:cNvSpPr>
          <p:nvPr/>
        </p:nvSpPr>
        <p:spPr>
          <a:xfrm>
            <a:off x="7249604" y="1540933"/>
            <a:ext cx="1812167" cy="1268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 smtClean="0"/>
              <a:t>-Доросла</a:t>
            </a:r>
          </a:p>
          <a:p>
            <a:pPr marL="0" indent="0" algn="ctr">
              <a:buNone/>
            </a:pPr>
            <a:r>
              <a:rPr lang="uk-UA" dirty="0" smtClean="0"/>
              <a:t>-Дитяча</a:t>
            </a:r>
          </a:p>
          <a:p>
            <a:pPr marL="0" indent="0" algn="ctr">
              <a:buNone/>
            </a:pPr>
            <a:r>
              <a:rPr lang="uk-UA" dirty="0" smtClean="0"/>
              <a:t>-Сиваська </a:t>
            </a:r>
          </a:p>
          <a:p>
            <a:pPr marL="0" indent="0" algn="ctr">
              <a:buNone/>
            </a:pPr>
            <a:r>
              <a:rPr lang="uk-UA" dirty="0" smtClean="0"/>
              <a:t>бібліотека</a:t>
            </a:r>
          </a:p>
          <a:p>
            <a:pPr marL="0" indent="0" algn="ctr">
              <a:buNone/>
            </a:pPr>
            <a:r>
              <a:rPr lang="uk-UA" dirty="0" smtClean="0"/>
              <a:t>-ХАБ «Комора»</a:t>
            </a:r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631867" y="4859865"/>
            <a:ext cx="1702405" cy="795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uk-UA" dirty="0"/>
              <a:t>Первомайський краєзнавчий музей</a:t>
            </a:r>
            <a:endParaRPr lang="ru-RU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006267" y="4783665"/>
            <a:ext cx="1702405" cy="795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uk-UA" dirty="0" smtClean="0"/>
              <a:t>Первомайська дитяча школа мистецтв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9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-72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406" y="1154430"/>
            <a:ext cx="3192538" cy="579403"/>
          </a:xfrm>
        </p:spPr>
        <p:txBody>
          <a:bodyPr/>
          <a:lstStyle/>
          <a:p>
            <a:r>
              <a:rPr lang="uk-UA" dirty="0" smtClean="0"/>
              <a:t>Спеціальний рахунок: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r="17593"/>
          <a:stretch/>
        </p:blipFill>
        <p:spPr>
          <a:xfrm>
            <a:off x="1954617" y="1947333"/>
            <a:ext cx="4914091" cy="4332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58" y="1947333"/>
            <a:ext cx="2437209" cy="4332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5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406" y="1261021"/>
            <a:ext cx="3192538" cy="579403"/>
          </a:xfrm>
        </p:spPr>
        <p:txBody>
          <a:bodyPr/>
          <a:lstStyle/>
          <a:p>
            <a:r>
              <a:rPr lang="uk-UA" dirty="0" smtClean="0"/>
              <a:t>Спеціальний рахунок:</a:t>
            </a:r>
            <a:endParaRPr lang="ru-RU" dirty="0"/>
          </a:p>
        </p:txBody>
      </p:sp>
      <p:pic>
        <p:nvPicPr>
          <p:cNvPr id="8" name="Рисунок 7" descr="Epson-WF-30ci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8400" y="2354529"/>
            <a:ext cx="4429156" cy="345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3" y="2354529"/>
            <a:ext cx="5185620" cy="3455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8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406" y="1256390"/>
            <a:ext cx="3192538" cy="579403"/>
          </a:xfrm>
        </p:spPr>
        <p:txBody>
          <a:bodyPr/>
          <a:lstStyle/>
          <a:p>
            <a:r>
              <a:rPr lang="uk-UA" dirty="0" smtClean="0"/>
              <a:t>Спеціальний рахунок: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8" b="8849"/>
          <a:stretch/>
        </p:blipFill>
        <p:spPr>
          <a:xfrm>
            <a:off x="1041399" y="2345266"/>
            <a:ext cx="4753296" cy="3860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1" y="2345266"/>
            <a:ext cx="3860801" cy="3860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4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206" y="1218652"/>
            <a:ext cx="3090938" cy="579403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Спонсорська допомога: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24620" b="14449"/>
          <a:stretch/>
        </p:blipFill>
        <p:spPr>
          <a:xfrm>
            <a:off x="829127" y="2006601"/>
            <a:ext cx="3427198" cy="398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13509" b="14220"/>
          <a:stretch/>
        </p:blipFill>
        <p:spPr>
          <a:xfrm>
            <a:off x="4758265" y="2006601"/>
            <a:ext cx="6746513" cy="398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6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206" y="1189785"/>
            <a:ext cx="3090938" cy="579403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Спонсорська допомога: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059"/>
          <a:stretch/>
        </p:blipFill>
        <p:spPr>
          <a:xfrm>
            <a:off x="1112828" y="2212057"/>
            <a:ext cx="4241641" cy="4164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b="17919"/>
          <a:stretch/>
        </p:blipFill>
        <p:spPr>
          <a:xfrm>
            <a:off x="6163733" y="2141052"/>
            <a:ext cx="4470400" cy="4235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7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206" y="1230990"/>
            <a:ext cx="3090938" cy="579403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Спонсорська допомога: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r="5655"/>
          <a:stretch/>
        </p:blipFill>
        <p:spPr>
          <a:xfrm>
            <a:off x="612741" y="2294466"/>
            <a:ext cx="5393267" cy="4027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/>
          <a:stretch/>
        </p:blipFill>
        <p:spPr>
          <a:xfrm>
            <a:off x="6595534" y="2294466"/>
            <a:ext cx="4929140" cy="4027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48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Поповнення матеріально-технічної бази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206" y="1258588"/>
            <a:ext cx="3090938" cy="579403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Спонсорська допомога: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63" y="2142791"/>
            <a:ext cx="5807048" cy="4355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99" y="2142791"/>
            <a:ext cx="2891736" cy="4355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03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2"/>
          <a:stretch/>
        </p:blipFill>
        <p:spPr>
          <a:xfrm>
            <a:off x="664102" y="1901158"/>
            <a:ext cx="5169431" cy="4219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r="17012"/>
          <a:stretch/>
        </p:blipFill>
        <p:spPr>
          <a:xfrm>
            <a:off x="6222713" y="1845733"/>
            <a:ext cx="5435888" cy="4330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3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r="10845"/>
          <a:stretch/>
        </p:blipFill>
        <p:spPr>
          <a:xfrm>
            <a:off x="592062" y="1788014"/>
            <a:ext cx="5080000" cy="4257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10969"/>
          <a:stretch/>
        </p:blipFill>
        <p:spPr>
          <a:xfrm>
            <a:off x="6172200" y="1788013"/>
            <a:ext cx="5427134" cy="4351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0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/>
          <a:stretch/>
        </p:blipFill>
        <p:spPr>
          <a:xfrm>
            <a:off x="618066" y="1968499"/>
            <a:ext cx="5122660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6562" r="12035" b="2086"/>
          <a:stretch/>
        </p:blipFill>
        <p:spPr>
          <a:xfrm>
            <a:off x="6183809" y="1968499"/>
            <a:ext cx="5571067" cy="37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26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69631" y="1144489"/>
            <a:ext cx="1592338" cy="5201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Бібліотека</a:t>
            </a: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3001712" y="1522181"/>
            <a:ext cx="682868" cy="447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ДО</a:t>
            </a:r>
            <a:endParaRPr lang="ru-RU" dirty="0"/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7694016" y="1515533"/>
            <a:ext cx="1083733" cy="453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ПІСЛЯ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"/>
          <a:stretch/>
        </p:blipFill>
        <p:spPr>
          <a:xfrm>
            <a:off x="6252019" y="2158637"/>
            <a:ext cx="5186925" cy="393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82"/>
          <a:stretch/>
        </p:blipFill>
        <p:spPr>
          <a:xfrm>
            <a:off x="732230" y="2158638"/>
            <a:ext cx="5033570" cy="393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0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" y="2024574"/>
            <a:ext cx="5760962" cy="3839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7"/>
          <a:stretch/>
        </p:blipFill>
        <p:spPr>
          <a:xfrm>
            <a:off x="6926991" y="2024574"/>
            <a:ext cx="4655410" cy="3839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5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4" y="1976967"/>
            <a:ext cx="4982966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02" y="1976968"/>
            <a:ext cx="4934454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09" y="2184399"/>
            <a:ext cx="5146884" cy="3420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2" y="2184400"/>
            <a:ext cx="5130801" cy="3420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5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93" y="1528895"/>
            <a:ext cx="6303963" cy="4727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3" y="1528896"/>
            <a:ext cx="3536130" cy="4727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4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343025"/>
            <a:ext cx="3764513" cy="4761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10" y="1339848"/>
            <a:ext cx="6352824" cy="4764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9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Масові заходи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4" y="2050221"/>
            <a:ext cx="4927600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4146" r="14286" b="16581"/>
          <a:stretch/>
        </p:blipFill>
        <p:spPr>
          <a:xfrm>
            <a:off x="6263755" y="2032000"/>
            <a:ext cx="5088467" cy="3699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7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Фестивалі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r="11086" b="12883"/>
          <a:stretch/>
        </p:blipFill>
        <p:spPr>
          <a:xfrm>
            <a:off x="727528" y="1888068"/>
            <a:ext cx="4614207" cy="3716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71" y="1803402"/>
            <a:ext cx="5723656" cy="3801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9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uk-UA" dirty="0" smtClean="0"/>
              <a:t>Фестивалі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 b="17655"/>
          <a:stretch/>
        </p:blipFill>
        <p:spPr>
          <a:xfrm>
            <a:off x="1303866" y="1436387"/>
            <a:ext cx="4572000" cy="4673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8" b="5608"/>
          <a:stretch/>
        </p:blipFill>
        <p:spPr>
          <a:xfrm>
            <a:off x="6595533" y="1427922"/>
            <a:ext cx="3874912" cy="4682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96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uk-UA" dirty="0" smtClean="0"/>
              <a:t>Фестивалі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r="15550" b="13200"/>
          <a:stretch/>
        </p:blipFill>
        <p:spPr>
          <a:xfrm>
            <a:off x="6294431" y="1609026"/>
            <a:ext cx="5190116" cy="4340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/>
          <a:stretch/>
        </p:blipFill>
        <p:spPr>
          <a:xfrm>
            <a:off x="584200" y="1609026"/>
            <a:ext cx="5286000" cy="4340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2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uk-UA" dirty="0" smtClean="0"/>
              <a:t>Фестивалі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3" y="1477976"/>
            <a:ext cx="7100036" cy="4718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1" b="8098"/>
          <a:stretch/>
        </p:blipFill>
        <p:spPr>
          <a:xfrm>
            <a:off x="8316954" y="1477976"/>
            <a:ext cx="2955926" cy="4718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6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69631" y="1144489"/>
            <a:ext cx="1592338" cy="5201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Бібліотека</a:t>
            </a: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3001712" y="1522181"/>
            <a:ext cx="682868" cy="447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ДО</a:t>
            </a:r>
            <a:endParaRPr lang="ru-RU" dirty="0"/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7694016" y="1515533"/>
            <a:ext cx="1083733" cy="453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ПІСЛЯ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65" y="2218267"/>
            <a:ext cx="5355489" cy="3969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17406"/>
          <a:stretch/>
        </p:blipFill>
        <p:spPr>
          <a:xfrm>
            <a:off x="524933" y="2244005"/>
            <a:ext cx="5477933" cy="3944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0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uk-UA" dirty="0" smtClean="0"/>
              <a:t>Фестивалі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21264" r="17222"/>
          <a:stretch/>
        </p:blipFill>
        <p:spPr>
          <a:xfrm>
            <a:off x="814616" y="1965131"/>
            <a:ext cx="5511210" cy="3675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r="2776"/>
          <a:stretch/>
        </p:blipFill>
        <p:spPr>
          <a:xfrm>
            <a:off x="6779262" y="1965131"/>
            <a:ext cx="4631268" cy="3669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0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досягнення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69" y="1418227"/>
            <a:ext cx="4130284" cy="4723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1" b="8420"/>
          <a:stretch/>
        </p:blipFill>
        <p:spPr>
          <a:xfrm>
            <a:off x="5889621" y="1418946"/>
            <a:ext cx="5147733" cy="4719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0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досягнення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3" y="1871134"/>
            <a:ext cx="5333422" cy="3920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12671"/>
          <a:stretch/>
        </p:blipFill>
        <p:spPr>
          <a:xfrm>
            <a:off x="6493931" y="1871134"/>
            <a:ext cx="4953001" cy="3922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4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досягнення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2" y="1968078"/>
            <a:ext cx="4965699" cy="3475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01" y="1968078"/>
            <a:ext cx="5293902" cy="3475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3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досягнення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r="12314"/>
          <a:stretch/>
        </p:blipFill>
        <p:spPr>
          <a:xfrm>
            <a:off x="837595" y="1845733"/>
            <a:ext cx="4614333" cy="4207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4270"/>
          <a:stretch/>
        </p:blipFill>
        <p:spPr>
          <a:xfrm>
            <a:off x="6024520" y="1845733"/>
            <a:ext cx="5441022" cy="4207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6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Громадянська активність працівників культури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9" y="1755562"/>
            <a:ext cx="5944825" cy="4458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2"/>
          <a:stretch/>
        </p:blipFill>
        <p:spPr>
          <a:xfrm>
            <a:off x="7457555" y="1755563"/>
            <a:ext cx="3810001" cy="4458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Громадянська активність працівників культури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r="10687"/>
          <a:stretch/>
        </p:blipFill>
        <p:spPr>
          <a:xfrm>
            <a:off x="567267" y="1943101"/>
            <a:ext cx="5181600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7733" b="19783"/>
          <a:stretch/>
        </p:blipFill>
        <p:spPr>
          <a:xfrm>
            <a:off x="6273800" y="1947333"/>
            <a:ext cx="5423165" cy="3691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73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Громадянська активність працівників культури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"/>
          <a:stretch/>
        </p:blipFill>
        <p:spPr>
          <a:xfrm>
            <a:off x="3347197" y="1117599"/>
            <a:ext cx="2111762" cy="27093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5"/>
          <a:stretch/>
        </p:blipFill>
        <p:spPr>
          <a:xfrm>
            <a:off x="5803924" y="1141183"/>
            <a:ext cx="2109563" cy="2685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" b="9332"/>
          <a:stretch/>
        </p:blipFill>
        <p:spPr>
          <a:xfrm>
            <a:off x="8258452" y="4055533"/>
            <a:ext cx="2211906" cy="25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2"/>
          <a:stretch/>
        </p:blipFill>
        <p:spPr>
          <a:xfrm>
            <a:off x="5803924" y="4045250"/>
            <a:ext cx="2109563" cy="2550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7"/>
          <a:stretch/>
        </p:blipFill>
        <p:spPr>
          <a:xfrm>
            <a:off x="8258452" y="1152943"/>
            <a:ext cx="2211906" cy="26888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30"/>
          <a:stretch/>
        </p:blipFill>
        <p:spPr>
          <a:xfrm>
            <a:off x="902856" y="4055533"/>
            <a:ext cx="2112476" cy="25361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6"/>
          <a:stretch/>
        </p:blipFill>
        <p:spPr>
          <a:xfrm>
            <a:off x="3348296" y="4055533"/>
            <a:ext cx="2109563" cy="2548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4" b="2487"/>
          <a:stretch/>
        </p:blipFill>
        <p:spPr>
          <a:xfrm>
            <a:off x="915955" y="1112524"/>
            <a:ext cx="2086278" cy="271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Громадянська активність працівників культури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2" y="2095500"/>
            <a:ext cx="4927600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3" b="13153"/>
          <a:stretch/>
        </p:blipFill>
        <p:spPr>
          <a:xfrm>
            <a:off x="6187966" y="2091266"/>
            <a:ext cx="5342466" cy="3708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8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Громадянська активність працівників культури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r="25538"/>
          <a:stretch/>
        </p:blipFill>
        <p:spPr>
          <a:xfrm>
            <a:off x="913795" y="1952334"/>
            <a:ext cx="4377267" cy="4126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90" y="1952334"/>
            <a:ext cx="5502310" cy="4126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7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03799" y="907423"/>
            <a:ext cx="1592338" cy="5201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Бібліотека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6" y="1622292"/>
            <a:ext cx="3562350" cy="474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99" y="1622292"/>
            <a:ext cx="6406141" cy="474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3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Громадянська активність працівників культури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0" y="2095500"/>
            <a:ext cx="4927600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56" y="2095500"/>
            <a:ext cx="4927600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5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Громадянська активність працівників культури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59" y="1402521"/>
            <a:ext cx="9226632" cy="4933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0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582333"/>
            <a:ext cx="10353761" cy="1326321"/>
          </a:xfrm>
        </p:spPr>
        <p:txBody>
          <a:bodyPr/>
          <a:lstStyle/>
          <a:p>
            <a:r>
              <a:rPr lang="uk-UA" dirty="0" smtClean="0"/>
              <a:t>НАЙКРАЩІ ПРОЕКТИ ЩЕ Попереду!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1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93129" y="1144489"/>
            <a:ext cx="1592338" cy="5201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Бібліотека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6570133" y="2048933"/>
            <a:ext cx="5071752" cy="4293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/>
          <a:stretch/>
        </p:blipFill>
        <p:spPr>
          <a:xfrm>
            <a:off x="587341" y="2048933"/>
            <a:ext cx="5545668" cy="4293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1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93129" y="1144489"/>
            <a:ext cx="1592338" cy="5201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Бібліотека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9414" b="8313"/>
          <a:stretch/>
        </p:blipFill>
        <p:spPr>
          <a:xfrm>
            <a:off x="367208" y="2048933"/>
            <a:ext cx="5136125" cy="393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r="10710"/>
          <a:stretch/>
        </p:blipFill>
        <p:spPr>
          <a:xfrm>
            <a:off x="5968999" y="1961753"/>
            <a:ext cx="5740398" cy="4090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93129" y="1144489"/>
            <a:ext cx="1592338" cy="5201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Бібліотека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56" y="2158637"/>
            <a:ext cx="5554133" cy="416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72" y="2158637"/>
            <a:ext cx="2343150" cy="416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Объект 5"/>
          <p:cNvSpPr txBox="1">
            <a:spLocks/>
          </p:cNvSpPr>
          <p:nvPr/>
        </p:nvSpPr>
        <p:spPr>
          <a:xfrm>
            <a:off x="2562028" y="1522181"/>
            <a:ext cx="682868" cy="447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ДО</a:t>
            </a:r>
            <a:endParaRPr lang="ru-RU" dirty="0"/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7694016" y="1515533"/>
            <a:ext cx="1083733" cy="453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ПІСЛЯ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60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383036"/>
            <a:ext cx="10353761" cy="1326321"/>
          </a:xfrm>
        </p:spPr>
        <p:txBody>
          <a:bodyPr/>
          <a:lstStyle/>
          <a:p>
            <a:r>
              <a:rPr lang="uk-UA" dirty="0" smtClean="0"/>
              <a:t>Капітальні та поточні ремонти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09272" y="1449289"/>
            <a:ext cx="2362805" cy="520136"/>
          </a:xfrm>
        </p:spPr>
        <p:txBody>
          <a:bodyPr/>
          <a:lstStyle/>
          <a:p>
            <a:r>
              <a:rPr lang="uk-UA" dirty="0" smtClean="0"/>
              <a:t>Школа мистецтв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259"/>
          <a:stretch/>
        </p:blipFill>
        <p:spPr>
          <a:xfrm>
            <a:off x="6196993" y="2167467"/>
            <a:ext cx="5143500" cy="429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r="19137"/>
          <a:stretch/>
        </p:blipFill>
        <p:spPr>
          <a:xfrm rot="5400000">
            <a:off x="1061509" y="1918760"/>
            <a:ext cx="4284132" cy="4798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Объект 5"/>
          <p:cNvSpPr txBox="1">
            <a:spLocks/>
          </p:cNvSpPr>
          <p:nvPr/>
        </p:nvSpPr>
        <p:spPr>
          <a:xfrm>
            <a:off x="2703798" y="1601689"/>
            <a:ext cx="682868" cy="447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ДО</a:t>
            </a:r>
            <a:endParaRPr lang="ru-RU" dirty="0"/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8413682" y="1515533"/>
            <a:ext cx="1083733" cy="453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 smtClean="0"/>
              <a:t>ПІСЛЯ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7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1256</TotalTime>
  <Words>260</Words>
  <Application>Microsoft Office PowerPoint</Application>
  <PresentationFormat>Широкоэкранный</PresentationFormat>
  <Paragraphs>91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Arial</vt:lpstr>
      <vt:lpstr>Bookman Old Style</vt:lpstr>
      <vt:lpstr>Rockwell</vt:lpstr>
      <vt:lpstr>Damask</vt:lpstr>
      <vt:lpstr>Звіт відділу культури і туризму виконавчого комітету Первомайської міської ради про роботу закладів культури за 2019 рік</vt:lpstr>
      <vt:lpstr>Базова Мережа закладів відділу  культури</vt:lpstr>
      <vt:lpstr>Капітальні та поточні ремонти</vt:lpstr>
      <vt:lpstr>Капітальні та поточні ремонти</vt:lpstr>
      <vt:lpstr>Капітальні та поточні ремонти</vt:lpstr>
      <vt:lpstr>Капітальні та поточні ремонти</vt:lpstr>
      <vt:lpstr>Капітальні та поточні ремонти</vt:lpstr>
      <vt:lpstr>Капітальні та поточні ремонти</vt:lpstr>
      <vt:lpstr>Капітальні та поточні ремонти</vt:lpstr>
      <vt:lpstr>Капітальні та поточні ремонти</vt:lpstr>
      <vt:lpstr>Капітальні та поточні ремонти</vt:lpstr>
      <vt:lpstr>Безпека</vt:lpstr>
      <vt:lpstr>Безпека</vt:lpstr>
      <vt:lpstr>Безпека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Поповнення матеріально-технічної бази</vt:lpstr>
      <vt:lpstr>Масові заходи</vt:lpstr>
      <vt:lpstr>Масові заходи</vt:lpstr>
      <vt:lpstr>Масові заходи</vt:lpstr>
      <vt:lpstr>Масові заходи</vt:lpstr>
      <vt:lpstr>Масові заходи</vt:lpstr>
      <vt:lpstr>Масові заходи</vt:lpstr>
      <vt:lpstr>Масові заходи</vt:lpstr>
      <vt:lpstr>Масові заходи</vt:lpstr>
      <vt:lpstr>Масові заходи</vt:lpstr>
      <vt:lpstr>Фестивалі</vt:lpstr>
      <vt:lpstr>Фестивалі</vt:lpstr>
      <vt:lpstr>Фестивалі</vt:lpstr>
      <vt:lpstr>Фестивалі</vt:lpstr>
      <vt:lpstr>Фестивалі</vt:lpstr>
      <vt:lpstr>Наші досягнення</vt:lpstr>
      <vt:lpstr>Наші досягнення</vt:lpstr>
      <vt:lpstr>Наші досягнення</vt:lpstr>
      <vt:lpstr>Наші досягнення</vt:lpstr>
      <vt:lpstr>Громадянська активність працівників культури</vt:lpstr>
      <vt:lpstr>Громадянська активність працівників культури</vt:lpstr>
      <vt:lpstr>Громадянська активність працівників культури</vt:lpstr>
      <vt:lpstr>Громадянська активність працівників культури</vt:lpstr>
      <vt:lpstr>Громадянська активність працівників культури</vt:lpstr>
      <vt:lpstr>Громадянська активність працівників культури</vt:lpstr>
      <vt:lpstr>Громадянська активність працівників культури</vt:lpstr>
      <vt:lpstr>НАЙКРАЩІ ПРОЕКТИ ЩЕ Попереду!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відділу культури і туризму виконавчого комітету Первомайської міської ради про роботу закладів культури за 2019 рік</dc:title>
  <dc:creator>Пользователь Windows</dc:creator>
  <cp:lastModifiedBy>Пользователь Windows</cp:lastModifiedBy>
  <cp:revision>40</cp:revision>
  <dcterms:created xsi:type="dcterms:W3CDTF">2019-12-23T12:59:27Z</dcterms:created>
  <dcterms:modified xsi:type="dcterms:W3CDTF">2019-12-24T09:56:04Z</dcterms:modified>
</cp:coreProperties>
</file>